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486" r:id="rId2"/>
    <p:sldId id="487" r:id="rId3"/>
    <p:sldId id="488" r:id="rId4"/>
    <p:sldId id="491" r:id="rId5"/>
    <p:sldId id="489" r:id="rId6"/>
    <p:sldId id="490" r:id="rId7"/>
    <p:sldId id="492" r:id="rId8"/>
    <p:sldId id="493" r:id="rId9"/>
    <p:sldId id="497" r:id="rId10"/>
    <p:sldId id="498" r:id="rId11"/>
    <p:sldId id="499" r:id="rId12"/>
    <p:sldId id="494" r:id="rId13"/>
    <p:sldId id="495" r:id="rId14"/>
    <p:sldId id="496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9" r:id="rId34"/>
    <p:sldId id="520" r:id="rId35"/>
    <p:sldId id="518" r:id="rId36"/>
    <p:sldId id="521" r:id="rId37"/>
    <p:sldId id="522" r:id="rId38"/>
    <p:sldId id="523" r:id="rId39"/>
    <p:sldId id="524" r:id="rId40"/>
    <p:sldId id="525" r:id="rId4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83 24575,'0'-26'0,"-5"-10"0,-9 16 0,-13 23 0,-9 35 0,-9 32 0,-4 32 0,0 25 0,10 12 0,11 6 0,10-8 0,12-15 0,17-15 0,16-20 0,11-26 0,8-23 0,-3-18-8191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24575,'49'-16'0,"1"10"0,-1 1 0,1 3 0,65 5 0,-113-3 0,0 0 0,0 0 0,-1 0 0,1 0 0,0 0 0,0 0 0,-1 1 0,1-1 0,0 1 0,-1-1 0,1 1 0,-1-1 0,1 1 0,0 0 0,-1 0 0,0 0 0,1 0 0,-1 0 0,0 0 0,1 0 0,-1 1 0,0-1 0,0 0 0,0 1 0,0-1 0,0 1 0,0-1 0,0 1 0,0 2 0,-1-2 0,0 1 0,0 0 0,-1 0 0,1 0 0,-1 0 0,1 0 0,-1-1 0,0 1 0,0 0 0,0-1 0,-1 1 0,1 0 0,-1-1 0,1 0 0,-1 1 0,0-1 0,-2 2 0,-23 25 0,-2-1 0,-1-1 0,-41 27 0,-24 22 0,89-70 0,0-1 0,0 1 0,0 1 0,1-1 0,0 1 0,-6 9 0,11-15 0,-1 0 0,0 1 0,1-1 0,-1 0 0,1 1 0,0-1 0,-1 0 0,1 1 0,0-1 0,0 1 0,0-1 0,0 1 0,0-1 0,0 0 0,0 1 0,1-1 0,0 3 0,0-3 0,0 1 0,0-1 0,0 1 0,0-1 0,0 0 0,0 0 0,1 0 0,-1 0 0,0 0 0,1 0 0,-1 0 0,1 0 0,-1 0 0,1 0 0,-1-1 0,1 1 0,0-1 0,2 1 0,15 3 0,0-1 0,1-1 0,-1 0 0,0-2 0,1 0 0,-1-1 0,1-1 0,-1-1 0,27-7 0,-42 8-124,0 1 0,-1-1 0,1 1 0,0-1 0,0 0 0,-1 0-1,0-1 1,1 1 0,-1-1 0,4-3 0,5-9-6702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43 24575,'0'-15'0,"0"-11"0,-5 24 0,-7 13 0,-4 9 0,-1-1 0,-1 0 0,0-2 0,-2 0 0,0-1 0,-1-1 0,0-1 0,-1-1 0,0-1 0,-45 17 0,103-29 0,51 5 0,-41 4 0,-1 3 0,0 1 0,55 25 0,-27-10 0,-49-20 0,-15-5 0,0-1 0,0 1 0,-1 1 0,1 0 0,0 0 0,-1 0 0,0 1 0,0 0 0,-1 1 0,10 8 0,-17-13-42,1-1-1,0 1 0,-1 0 1,1-1-1,-1 1 0,1 0 1,-1 0-1,0-1 0,1 1 1,-1 0-1,0 0 0,0 0 1,1 0-1,-1-1 0,0 1 1,0 0-1,0 0 0,0 0 1,0 0-1,0 0 0,0-1 1,0 1-1,-1 0 0,1 0 1,0 0-1,0 0 0,-1-1 1,1 1-1,0 0 0,-1 0 1,0 1-1,-9 6-6783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214 267 24575,'9'-11'0,"0"1"0,-1-1 0,0 0 0,0-1 0,-1 0 0,7-16 0,-11 21 0,0 0 0,-1 0 0,0 0 0,0 0 0,0 0 0,-1 0 0,0 0 0,-1-1 0,1 1 0,-1 0 0,-1-1 0,1 1 0,-4-11 0,3 14 0,0 1 0,-1-1 0,0 1 0,0 0 0,0-1 0,0 1 0,-1 0 0,1 0 0,-1 1 0,1-1 0,-1 0 0,0 1 0,0 0 0,0-1 0,-1 1 0,1 0 0,0 1 0,-1-1 0,1 1 0,-1-1 0,0 1 0,1 0 0,-1 1 0,0-1 0,-5 0 0,3 0 0,0 1 0,0 0 0,0 0 0,0 0 0,0 1 0,0 0 0,0 0 0,0 0 0,0 1 0,0 0 0,1 0 0,-1 1 0,1-1 0,-1 1 0,-6 6 0,2-1 0,1 0 0,1 1 0,0 1 0,0 0 0,1 0 0,0 0 0,1 1 0,0 0 0,1 0 0,-6 15 0,5-9 0,1 1 0,1-1 0,1 1 0,0 0 0,1 0 0,1 26 0,0-41 0,1 0 0,1 0 0,-1 0 0,0 0 0,1 0 0,-1 0 0,1 0 0,0 0 0,0 0 0,0 0 0,0 0 0,1-1 0,-1 1 0,1-1 0,0 1 0,0-1 0,-1 1 0,1-1 0,1 0 0,-1 0 0,0 0 0,1 0 0,-1 0 0,1-1 0,3 3 0,-2-3 0,0 0 0,0 0 0,0 0 0,0 0 0,0-1 0,1 0 0,-1 0 0,0 0 0,0 0 0,1-1 0,-1 1 0,0-1 0,0 0 0,0 0 0,0-1 0,0 1 0,7-5 0,-2 1 0,-1 0 0,1-1 0,-1 0 0,0-1 0,-1 0 0,0 0 0,0-1 0,0 1 0,9-16 0,2-7 0,21-48 0,-19 37 0,-13 34 0,-4 17 0,-1 21 0,-2-29 0,-17 357 0,6-212 0,11-142 0,-1 0 0,1 1 0,1-1 0,-1 0 0,1 1 0,0-1 0,0 0 0,2 5 0,-3-9 0,0 0 0,1-1 0,-1 1 0,0-1 0,1 1 0,-1-1 0,0 1 0,1-1 0,-1 1 0,1-1 0,-1 1 0,1-1 0,-1 1 0,1-1 0,-1 0 0,1 1 0,-1-1 0,1 0 0,-1 0 0,1 1 0,0-1 0,-1 0 0,1 0 0,-1 0 0,1 0 0,1 0 0,0 0 0,-1-1 0,1 1 0,0-1 0,-1 0 0,1 1 0,0-1 0,-1 0 0,1 0 0,-1 0 0,1 0 0,-1-1 0,0 1 0,1 0 0,0-2 0,12-14 24,0-1-1,-2 0 0,11-19 0,-14 20-266,1 1 0,0 1 0,1 0 0,1 1 0,16-16 0,-15 20-6583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24575,'0'-9'0,"0"1"0,0 7 0,0 17 0,0 15 0,0 10 0,0 13 0,0 5 0,0 6 0,0 1 0,0-2 0,0-2 0,0-8 0,4-9 0,2-21 0,0-18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340 132 24575,'1'-11'0,"-2"1"0,1-1 0,-1 1 0,-1 0 0,0-1 0,-4-13 0,5 22 0,0-1 0,0 0 0,-1 1 0,1-1 0,-1 1 0,0-1 0,0 1 0,0-1 0,0 1 0,0 0 0,0 0 0,-1 0 0,1 1 0,-1-1 0,1 0 0,-1 1 0,1 0 0,-1-1 0,0 1 0,0 0 0,0 1 0,0-1 0,0 0 0,1 1 0,-1-1 0,-6 1 0,3 1 0,-1-1 0,1 1 0,-1 1 0,1-1 0,0 1 0,0 0 0,0 1 0,0-1 0,0 1 0,0 0 0,1 1 0,-1-1 0,1 1 0,0 0 0,0 1 0,0-1 0,-6 9 0,-5 6 0,1 0 0,1 1 0,-15 28 0,12-17 0,-23 57 0,36-77 0,0 0 0,1 1 0,0-1 0,0 1 0,1 0 0,1-1 0,0 1 0,2 23 0,-1-33 0,1 1 0,-1-1 0,1 0 0,-1 0 0,1 0 0,0 0 0,0-1 0,0 1 0,0 0 0,0 0 0,0 0 0,1-1 0,-1 1 0,0-1 0,1 1 0,-1-1 0,1 1 0,0-1 0,1 1 0,1 0 0,0 0 0,-1-1 0,1 1 0,0-1 0,0 0 0,0 0 0,0-1 0,0 1 0,6-1 0,-1 0 0,0 0 0,0-1 0,0 0 0,0-1 0,0 0 0,-1-1 0,1 1 0,11-6 0,-13 3 0,0 0 0,0 0 0,0 0 0,0-1 0,-1 0 0,0-1 0,0 1 0,0-1 0,-1 0 0,0 0 0,-1-1 0,1 1 0,-2-1 0,1 0 0,-1 0 0,0-1 0,0 1 0,1-14 0,1-4 0,-2 0 0,-1 1 0,-2-1 0,-4-51 0,1 221 0,4 50 0,-3 187 0,2-372 0,0 9 0,-1-1 0,-1 1 0,0-1 0,-8 27 0,9-43 0,1-3 0,0-12 0,3-20 0,2-5-273,3-1 0,1 1 0,2 1 0,22-53 0,-22 70-6553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7 0,0 16 0,0 12 0,0 14 0,0 5 0,0 4 0,0-1 0,0-6 0,0-7 0,0-8 0,5-10 0,1-19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24575,'94'-5'0,"0"-4"0,97-22 0,-36 5 0,-30 8 0,599-74 0,-712 91 0,-1 0 0,0 0 0,0 1 0,1 0 0,-1 0 0,13 3 0,-23-3-4,0 0 0,0 0 0,0 1 0,0-1 0,0 0 0,0 1 0,0-1 0,-1 1 0,1-1 0,0 1 0,0-1 0,0 1 0,0-1 0,0 1 0,-1 0 0,1-1 0,0 1 0,0 1 0,-1-2 12,0 1-1,0-1 1,0 1 0,0-1-1,0 1 1,0-1-1,0 1 1,0-1-1,0 1 1,0-1-1,0 1 1,0-1 0,0 1-1,-1-1 1,1 1-1,0-1 1,0 1-1,-1-1 1,1 0-1,0 1 1,-1-1 0,1 1-1,0-1 1,-1 1-1,-2 1-192,0 1 1,0-1-1,-1 0 0,1 0 0,0 0 1,-1-1-1,-5 3 0,-14 2-6641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22 24575,'-2'-21'0,"-5"36"0,0 4 0,-4 8 0,-1-1 0,-1 0 0,-1-1 0,-26 34 0,30-46 0,0-1 0,-1-1 0,0 0 0,-1 0 0,-1-1 0,0-1 0,0 0 0,0 0 0,-26 10 0,113-11 0,-59-3 0,-1 0 0,0 1 0,0 1 0,0 0 0,-1 1 0,16 12 0,75 65 0,-52-39 0,5-1-1365,-7-9-5461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94 24575,'-4'-6'0,"-1"1"0,1-1 0,-1 1 0,0 0 0,0 1 0,-1-1 0,1 1 0,-1 0 0,0 0 0,0 1 0,-1 0 0,-12-5 0,14 7 0,0 0 0,0 0 0,-1 0 0,1 1 0,-1 0 0,1 0 0,0 0 0,-1 1 0,1 0 0,0 0 0,-1 0 0,1 0 0,0 1 0,0 0 0,0 0 0,0 0 0,-6 5 0,2-1 0,0 1 0,1 0 0,0 0 0,0 1 0,1 0 0,0 0 0,0 0 0,1 1 0,-10 17 0,13-21 0,1 0 0,-1 0 0,1 0 0,0 1 0,0-1 0,0 1 0,1-1 0,0 1 0,0 0 0,0-1 0,1 1 0,0 0 0,0 0 0,0-1 0,1 1 0,0 0 0,0-1 0,0 1 0,1 0 0,2 5 0,-3-9 0,0 0 0,1 1 0,-1-1 0,0 0 0,1 0 0,0 0 0,-1-1 0,1 1 0,0 0 0,0-1 0,0 1 0,0-1 0,0 1 0,1-1 0,-1 0 0,0 0 0,1 0 0,-1 0 0,0 0 0,4 0 0,-2-1 0,0 0 0,1 0 0,-1 0 0,1 0 0,-1-1 0,0 1 0,1-1 0,-1-1 0,0 1 0,8-3 0,-2-1 0,0-1 0,0 1 0,-1-1 0,0-1 0,0 0 0,0 0 0,-1-1 0,10-11 0,-11 10 0,-1-1 0,0 0 0,0 0 0,-1 0 0,-1 0 0,7-22 0,-3 1 0,3-35 0,-6 36 0,-11 85 0,4 105 0,3-78 0,-1 131-1365,0-182-5461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41 24575,'5'-5'0,"0"0"0,0 1 0,0 0 0,1 0 0,0 0 0,-1 1 0,1-1 0,7-1 0,-12 4 0,1 1 0,-1-1 0,0 1 0,1 0 0,-1 0 0,0 0 0,1 0 0,-1 0 0,0 0 0,1 0 0,-1 0 0,0 0 0,1 0 0,-1 1 0,0-1 0,0 1 0,1-1 0,1 2 0,-2-1 0,1 1 0,-1-1 0,1 1 0,-1-1 0,0 1 0,0-1 0,0 1 0,0 0 0,0 0 0,0 0 0,0-1 0,-1 1 0,1 0 0,-1 0 0,1 0 0,-1 3 0,1 2 0,0-1 0,-1 1 0,0 0 0,0-1 0,-1 1 0,1-1 0,-1 1 0,-1-1 0,1 1 0,-1-1 0,-1 0 0,1 0 0,-1 0 0,-5 9 0,-3 1 0,-1 1 0,-1-1 0,-18 17 0,16-17 0,14-15 0,0 0 0,0 0 0,0 0 0,0 0 0,0 0 0,0 0 0,0 0 0,1 0 0,-1 0 0,0 1 0,1-1 0,-1 0 0,1 1 0,-1-1 0,1 0 0,0 1 0,0-1 0,-1 2 0,2-2 0,-1-1 0,0 1 0,1 0 0,-1-1 0,0 1 0,1-1 0,-1 1 0,1-1 0,-1 1 0,1-1 0,-1 0 0,1 1 0,0-1 0,-1 0 0,1 1 0,-1-1 0,1 0 0,0 1 0,-1-1 0,1 0 0,0 0 0,-1 0 0,1 0 0,0 0 0,1 0 0,8 0 0,0 0 0,1 0 0,16-4 0,-17 2 0,44-3 39,31-6-1443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75 24575,'-5'-4'0,"0"-1"0,0 1 0,-1 0 0,1 0 0,-1 1 0,0 0 0,0 0 0,0 0 0,0 1 0,-1-1 0,1 2 0,-1-1 0,1 1 0,-1 0 0,1 0 0,-10 0 0,12 2 0,0-1 0,0 1 0,-1-1 0,1 1 0,0 0 0,0 1 0,0-1 0,0 1 0,0 0 0,0 0 0,1 0 0,-1 0 0,0 1 0,1-1 0,0 1 0,0 0 0,0 0 0,0 0 0,0 0 0,0 1 0,1-1 0,-1 1 0,1 0 0,0-1 0,-3 9 0,3-6 0,0 0 0,0 0 0,0 0 0,1 1 0,0-1 0,0 0 0,1 1 0,-1-1 0,2 0 0,-1 1 0,0-1 0,1 0 0,0 1 0,4 9 0,-4-12 0,1-1 0,0 1 0,0-1 0,0 0 0,1 1 0,-1-1 0,1 0 0,-1 0 0,1-1 0,0 1 0,0-1 0,0 1 0,1-1 0,-1 0 0,0 0 0,1 0 0,0-1 0,-1 1 0,1-1 0,0 0 0,0 0 0,-1 0 0,1 0 0,6 0 0,-7-1 0,1 0 0,0 1 0,-1-1 0,1 0 0,0-1 0,-1 1 0,1-1 0,0 1 0,-1-1 0,1 0 0,-1-1 0,0 1 0,1 0 0,-1-1 0,0 0 0,0 0 0,0 0 0,0 0 0,0 0 0,0-1 0,-1 1 0,1-1 0,3-5 0,-4 4 0,1 0 0,-1 0 0,0-1 0,-1 1 0,1-1 0,-1 1 0,0-1 0,0 1 0,0-1 0,-1 0 0,0 0 0,0 1 0,0-1 0,0 0 0,-1 0 0,0 1 0,-2-10 0,-9-15 0,8 20 0,0 0 0,1 0 0,0 0 0,-3-16 0,5 24 0,1 0 0,0-1 0,0 1 0,0-1 0,0 1 0,0-1 0,0 1 0,0-1 0,0 1 0,1-1 0,-1 1 0,1 0 0,-1-1 0,1 1 0,-1 0 0,1-1 0,0 1 0,0 0 0,-1 0 0,1-1 0,0 1 0,0 0 0,0 0 0,0 0 0,1 0 0,-1 0 0,0 1 0,0-1 0,1 0 0,-1 0 0,0 1 0,1-1 0,-1 1 0,0-1 0,3 1 0,-1-1 0,1 1 0,-1 0 0,1-1 0,-1 2 0,1-1 0,-1 0 0,1 1 0,-1-1 0,1 1 0,-1 0 0,0 0 0,1 1 0,-1-1 0,0 1 0,0-1 0,0 1 0,0 0 0,0 0 0,0 0 0,-1 1 0,1-1 0,3 5 0,4 4 0,-2 0 0,1 1 0,-1-1 0,8 18 0,-5-9 0,-1 0 0,-1 0 0,-1 1 0,0 0 0,-2 1 0,-1 0 0,5 37 0,-10-58 0,1 0 0,-1 0 0,0 0 0,0 1 0,0-1 0,0 0 0,0 0 0,0 0 0,0 0 0,-1 1 0,1-1 0,0 0 0,0 0 0,-1 0 0,1 0 0,-1 0 0,1 0 0,-1 0 0,0 0 0,1 0 0,-1 0 0,0 0 0,0 0 0,0 0 0,1-1 0,-1 1 0,-2 1 0,2-2 0,0 0 0,0-1 0,-1 1 0,1 0 0,0-1 0,0 1 0,0-1 0,0 1 0,0-1 0,0 0 0,0 1 0,0-1 0,1 0 0,-1 0 0,0 1 0,0-1 0,0 0 0,1 0 0,-1 0 0,1 0 0,-1 0 0,0 0 0,1 0 0,0 0 0,-1 0 0,1-1 0,0 1 0,-1-2 0,-4-12 0,1-1 0,0 0 0,2 1 0,-1-1 0,1-20 0,2 25 0,0-1 0,0 1 0,2 0 0,-1 0 0,1 0 0,1 0 0,0 0 0,6-14 0,-7 22-68,-1 0 0,1 0-1,0 0 1,0 0 0,0 1 0,0-1-1,1 1 1,-1-1 0,1 1 0,0 0-1,-1 0 1,1 0 0,0 0 0,0 1-1,0-1 1,0 1 0,1 0 0,-1-1-1,6 0 1,12-1-6758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24575,'32'-9'0,"18"-2"0,15-1 0,0 3 0,-1 3 0,-8 2 0,-8 2 0,-9 1 0,-10 1-8191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24575,'0'52'0,"-2"1"0,3 0 0,2 0 0,11 54 0,-11-95 0,-4-26 0,-5-28 0,4 37 0,2 0 0,-1-1 0,0 1 0,1 0 0,0 0 0,1-1 0,-1 1 0,1 0 0,0 0 0,0 0 0,0-1 0,1 1 0,2-5 0,2 1 0,0 0 0,0 0 0,1 0 0,0 1 0,11-10 0,-11 11 0,-1-1 0,0 0 0,0 0 0,-1-1 0,0 1 0,0-1 0,-1 0 0,0 0 0,0-1 0,-1 1 0,-1-1 0,0 0 0,0 0 0,1-15 0,7 59 0,3 48 0,30 136 0,-42-217 0,-1 0 0,0-1 0,0 1 0,0 0 0,1 0 0,-1 0 0,0-1 0,1 1 0,-1 0 0,0 0 0,1-1 0,-1 1 0,1 0 0,-1-1 0,1 1 0,0 0 0,-1-1 0,2 2 0,6-10 0,3-27 0,-11 33 0,9-38 0,-5 20 0,0 1 0,1-1 0,1 1 0,16-33 0,-22 52 0,0-1 0,0 1 0,0-1 0,0 1 0,0-1 0,1 1 0,-1-1 0,0 1 0,0-1 0,1 1 0,-1-1 0,0 1 0,1 0 0,-1-1 0,0 1 0,1 0 0,-1-1 0,1 1 0,-1 0 0,1 0 0,-1-1 0,0 1 0,1 0 0,-1 0 0,1 0 0,-1-1 0,1 1 0,-1 0 0,1 0 0,-1 0 0,1 0 0,-1 0 0,1 0 0,-1 0 0,1 0 0,-1 0 0,1 0 0,-1 0 0,1 1 0,-1-1 0,1 0 0,-1 0 0,1 0 0,-1 1 0,1-1 0,-1 0 0,0 1 0,1-1 0,-1 0 0,1 1 0,-1-1 0,0 0 0,1 1 0,-1-1 0,0 1 0,0-1 0,1 0 0,-1 1 0,0-1 0,1 2 0,13 33 0,-13-31 0,8 26 0,11 32 0,-18-58 0,0 1 0,0-1 0,0 1 0,1-1 0,0 0 0,0 0 0,0 0 0,0 0 0,7 6 0,-8-9 0,-1 0 0,0 0 0,0 0 0,1-1 0,-1 1 0,0 0 0,1-1 0,-1 1 0,0 0 0,1-1 0,-1 0 0,1 1 0,-1-1 0,1 0 0,-1 0 0,1 0 0,0 0 0,-1 0 0,1 0 0,-1 0 0,1-1 0,-1 1 0,2-1 0,0-1 0,-1 1 0,1-1 0,-1 1 0,0-1 0,0 0 0,0 0 0,0 0 0,0 0 0,0 0 0,-1 0 0,3-5 0,2-2 0,-2-1 0,0 0 0,0 0 0,0-1 0,2-15 0,-5 22 0,0-1 0,0 0 0,0 1 0,-1-1 0,1 0 0,-1 0 0,0 1 0,-1-1 0,1 0 0,-1 0 0,0 1 0,0-1 0,-4-7 0,5 11 0,0 1 0,0 0 0,0 0 0,-1 0 0,1 0 0,0-1 0,0 1 0,0 0 0,-1 0 0,1 0 0,0 0 0,0 0 0,-1 0 0,1-1 0,0 1 0,0 0 0,-1 0 0,1 0 0,0 0 0,0 0 0,-1 0 0,1 0 0,0 0 0,0 0 0,-1 0 0,1 0 0,0 0 0,0 1 0,-1-1 0,1 0 0,0 0 0,0 0 0,-1 0 0,1 0 0,0 0 0,0 0 0,0 1 0,-1-1 0,1 0 0,0 0 0,0 0 0,0 1 0,0-1 0,-1 0 0,1 0 0,0 1 0,0-1 0,0 0 0,0 0 0,0 0 0,0 1 0,0-1 0,0 0 0,0 0 0,0 1 0,0-1 0,0 0 0,0 1 0,0-1 0,0 0 0,0 1 0,-5 17 0,4-14 0,1-1 0,0 1 0,0 0 0,0-1 0,0 1 0,0 0 0,1-1 0,0 1 0,-1 0 0,2-1 0,-1 1 0,0-1 0,1 0 0,1 4 0,-2-6 0,-1 0 0,1 0 0,0 0 0,0-1 0,-1 1 0,1 0 0,0 0 0,0-1 0,0 1 0,0 0 0,0-1 0,0 1 0,0-1 0,0 1 0,0-1 0,0 0 0,0 1 0,0-1 0,2 0 0,-1 0 0,0 0 0,0 0 0,-1-1 0,1 1 0,0-1 0,0 1 0,0-1 0,-1 0 0,1 0 0,0 0 0,-1 0 0,1 0 0,-1 0 0,1 0 0,2-3 0,-1 1 0,1-1 0,-1-1 0,0 1 0,0-1 0,0 1 0,-1-1 0,0 0 0,0 0 0,0 0 0,0 0 0,-1 0 0,1 0 0,-1 0 0,-1 0 0,1-1 0,-1-8 0,0 11 0,0 1 0,0-1 0,0 1 0,0-1 0,-1 1 0,1 0 0,-1-1 0,0 1 0,0 0 0,0-1 0,0 1 0,0 0 0,0 0 0,0 0 0,-1 0 0,1 0 0,-1 0 0,1 0 0,-1 0 0,0 1 0,0-1 0,0 1 0,0-1 0,0 1 0,0 0 0,0-1 0,0 1 0,0 1 0,-1-1 0,1 0 0,0 0 0,-1 1 0,1-1 0,-1 1 0,1 0 0,-1 0 0,-2 0 0,-7 2 0,16 3 0,20 4 0,-9-8-273,0 0 0,-1-1 0,1-1 0,21-4 0,-3 0-6553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24575,'-24'10'0,"1"1"0,-29 18 0,45-25 0,0 1 0,0 0 0,0 1 0,1-1 0,0 1 0,0 1 0,1-1 0,0 1 0,0 0 0,-7 12 0,11-18 0,0 1 0,1 0 0,-1-1 0,0 1 0,1 0 0,-1-1 0,1 1 0,0 0 0,-1 0 0,1-1 0,0 1 0,0 0 0,0 0 0,0-1 0,0 1 0,1 0 0,0 2 0,-1-3 0,1 0 0,-1 0 0,1 0 0,0 0 0,-1-1 0,1 1 0,0 0 0,0-1 0,-1 1 0,1 0 0,0-1 0,0 1 0,0-1 0,0 0 0,0 1 0,0-1 0,0 1 0,0-1 0,0 0 0,0 0 0,0 0 0,1 0 0,2 1 0,0-2 0,-1 1 0,1 0 0,0-1 0,0 1 0,-1-1 0,1 0 0,0-1 0,-1 1 0,1-1 0,-1 1 0,1-1 0,-1 0 0,5-4 0,-4 2 0,0 0 0,0-1 0,0 0 0,-1 0 0,6-10 0,4-4 0,-13 19 0,0 0 0,0 0 0,0 0 0,0-1 0,0 1 0,0 0 0,0 0 0,0 0 0,0 0 0,0 0 0,0 0 0,1 0 0,-1 0 0,0 0 0,0 0 0,0 0 0,0 0 0,0 0 0,0 0 0,0 0 0,0 0 0,1 0 0,-1 0 0,0 0 0,0 0 0,0 0 0,0 0 0,0 0 0,0 0 0,0 0 0,0 0 0,0 0 0,1 0 0,-1 0 0,0 0 0,0 1 0,0-1 0,0 0 0,0 0 0,0 0 0,0 0 0,0 0 0,0 0 0,0 0 0,0 0 0,0 0 0,0 0 0,0 0 0,1 1 0,-1-1 0,0 0 0,0 0 0,0 0 0,0 0 0,0 0 0,0 0 0,0 0 0,0 0 0,0 1 0,0-1 0,0 0 0,0 0 0,-1 0 0,1 0 0,3 14 0,-1 16 0,-2 34 0,2-25 0,-1 0 0,-3 0 0,-1 1 0,-15 66 0,16-100 0,0 0 0,-1 0 0,1 0 0,-1-1 0,-1 1 0,1-1 0,-1 0 0,0 1 0,0-2 0,0 1 0,-1 0 0,0-1 0,-6 5 0,8-7 0,1-1 0,-1 1 0,1-1 0,-1 0 0,0 1 0,0-1 0,1-1 0,-1 1 0,0 0 0,0-1 0,0 1 0,0-1 0,0 0 0,0 0 0,0 0 0,0 0 0,1-1 0,-1 1 0,0-1 0,0 0 0,0 0 0,0 0 0,1 0 0,-1 0 0,0 0 0,1-1 0,-1 1 0,1-1 0,0 0 0,-4-3 0,0-2-195,0 0 0,1 0 0,0 0 0,0 0 0,0-1 0,-5-15 0,-6-14-6631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24575,'-43'80'0,"39"-71"0,0 0 0,1 0 0,0 0 0,0 1 0,1-1 0,1 1 0,-1 10 0,2-19 0,-1 1 0,1 0 0,0 0 0,0-1 0,0 1 0,1 0 0,-1-1 0,0 1 0,1 0 0,-1-1 0,1 1 0,0 0 0,-1-1 0,1 1 0,0-1 0,0 1 0,0-1 0,0 0 0,0 1 0,0-1 0,0 0 0,0 0 0,1 1 0,-1-1 0,1 0 0,-1 0 0,0-1 0,1 1 0,0 0 0,-1 0 0,1-1 0,-1 1 0,1-1 0,0 1 0,2-1 0,-1 0 0,0 0 0,0 0 0,-1 0 0,1-1 0,0 1 0,0-1 0,0 1 0,0-1 0,-1 0 0,1 0 0,0-1 0,-1 1 0,1-1 0,-1 1 0,1-1 0,-1 0 0,0 0 0,0 0 0,0 0 0,2-2 0,0-2 0,0 0 0,-1 1 0,0-1 0,0 0 0,0-1 0,-1 1 0,0-1 0,0 1 0,-1-1 0,2-12 0,-3 16 0,1 0 0,-1-1 0,0 1 0,0 0 0,0 0 0,-1 0 0,1-1 0,-1 1 0,0 0 0,0 0 0,0 0 0,0 0 0,0 0 0,-1 0 0,1 0 0,-1 1 0,0-1 0,0 0 0,0 1 0,0-1 0,0 1 0,-1 0 0,-4-4 0,-5-3 70,26 8-882,-8 2 189,15 0-6203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24575,'17'-2'0,"0"0"0,1 1 0,-1 1 0,1 1 0,20 3 0,-33-3 0,0 0 0,0 0 0,-1 0 0,1 1 0,-1 0 0,1 0 0,-1 0 0,0 0 0,1 1 0,-1-1 0,0 1 0,-1 0 0,1 1 0,-1-1 0,1 1 0,-1-1 0,0 1 0,0 0 0,0 0 0,-1 0 0,0 1 0,1-1 0,1 6 0,-3-5 0,10 20 0,-11-25 0,1 1 0,-1-1 0,0 0 0,1 1 0,-1-1 0,0 0 0,1 0 0,-1 1 0,1-1 0,-1 0 0,0 0 0,1 0 0,-1 1 0,1-1 0,-1 0 0,1 0 0,-1 0 0,1 0 0,-1 0 0,0 0 0,1 0 0,-1 0 0,1 0 0,-1 0 0,1 0 0,-1 0 0,1 0 0,-1-1 0,0 1 0,1 0 0,-1 0 0,1 0 0,-1-1 0,0 1 0,1 0 0,-1 0 0,0-1 0,1 1 0,-1 0 0,0-1 0,1 1 0,-1 0 0,0-1 0,0 1 0,1-1 0,-1 1 0,0 0 0,0-1 0,0 1 0,0-1 0,1 1 0,-1-2 0,6-9 0,0-2 0,0 1 0,4-18 0,-6 17 0,1 1 0,0-1 0,9-16 0,-14 29 0,1-1 0,-1 1 0,0-1 0,0 1 0,0-1 0,1 1 0,-1-1 0,0 1 0,1-1 0,-1 1 0,0 0 0,1-1 0,-1 1 0,0-1 0,1 1 0,-1 0 0,1-1 0,-1 1 0,1 0 0,-1 0 0,1-1 0,-1 1 0,1 0 0,-1 0 0,1 0 0,-1 0 0,1-1 0,-1 1 0,1 0 0,0 0 0,-1 0 0,1 0 0,-1 0 0,1 1 0,-1-1 0,1 0 0,-1 0 0,1 0 0,-1 0 0,1 0 0,-1 1 0,1-1 0,-1 0 0,1 1 0,-1-1 0,1 0 0,-1 1 0,1-1 0,-1 0 0,0 1 0,1-1 0,-1 1 0,0-1 0,1 1 0,-1-1 0,0 1 0,0-1 0,1 1 0,-1-1 0,0 1 0,15 40 0,-12-30 0,8 15-1365,1-1-5461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129 253 24575,'-12'0'0,"-1"1"0,1 0 0,0 0 0,-24 7 0,34-7 0,0-1 0,-1 1 0,1-1 0,0 1 0,0 0 0,0 0 0,0 0 0,0 0 0,0 0 0,1 0 0,-1 1 0,0-1 0,1 1 0,-1-1 0,0 1 0,1-1 0,0 1 0,-1 0 0,1 0 0,0 0 0,0 0 0,0 0 0,0 0 0,1 0 0,-1 0 0,0 0 0,1 0 0,-1 0 0,1 0 0,0 0 0,0 1 0,0-1 0,0 0 0,0 0 0,0 0 0,1 3 0,0-3 0,-1 0 0,1-1 0,0 1 0,0 0 0,0-1 0,0 1 0,0 0 0,0-1 0,0 1 0,0-1 0,1 0 0,-1 1 0,0-1 0,1 0 0,-1 0 0,1 0 0,0 0 0,-1 0 0,1 0 0,0-1 0,0 1 0,-1 0 0,1-1 0,0 1 0,0-1 0,0 0 0,0 0 0,0 0 0,-1 0 0,1 0 0,4 0 0,-3-1 0,1 1 0,0 0 0,-1-1 0,1 0 0,-1 0 0,1 0 0,-1-1 0,1 1 0,-1-1 0,0 1 0,0-1 0,0 0 0,0 0 0,0-1 0,4-3 0,2-9 0,7-7 0,-14 24 0,0 1 0,-1-1 0,1 0 0,0 0 0,0 0 0,0 0 0,0 0 0,0 0 0,1-1 0,-1 1 0,0-1 0,1 0 0,-1 1 0,1-1 0,-1 0 0,1 0 0,0-1 0,0 1 0,-1-1 0,1 1 0,0-1 0,0 0 0,2 0 0,3 1 0,0-1 0,-1 0 0,1-1 0,0 0 0,-1 0 0,1-1 0,10-3 0,-10 1 0,0 0 0,-1-1 0,1 0 0,-1 0 0,0-1 0,0 0 0,0 0 0,-1-1 0,0 0 0,0 0 0,-1 0 0,0-1 0,0 0 0,-1 0 0,0 0 0,0 0 0,-1-1 0,2-8 0,1-2 0,-1 0 0,-1 0 0,-1 0 0,-1 0 0,-1-1 0,0 1 0,-3-27 0,2 78 0,-1-18 0,1 0 0,2 22 0,5-4-341,1-1 0,2 0-1,25 56 1,-11-37-6485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8:2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14:00.866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0 138,'8'0,"0"-1,0 0,0-1,0 0,11-4,9-3,123-38,12-4,-105 42,0 3,0 2,106 7,-63 0,-33-2,29-1,-1 4,130 22,-162-14,-13-3,87 27,-129-33,-1 1,1 0,13 9,-20-12,1 1,-1-1,0 1,0 0,0-1,-1 1,1 0,0 0,-1 0,1 0,-1 0,0 0,0 1,0-1,0 0,0 1,0-1,1 5,-3-6,1 0,0 0,0 0,-1 1,1-1,0 0,-1 0,1 0,-1 0,0 0,1 0,-1 0,0 0,0 0,1 0,-1-1,0 1,0 0,0 0,0-1,0 1,0-1,0 1,0-1,0 1,-1-1,1 1,0-1,-2 0,-38 7,35-7,-95 6,-104-9,50-1,117 4,-13 1,0-2,0-2,-67-14,60 5,0 4,-67-3,-117 9,163 3,46-1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24575,'21'-10'0,"-1"1"0,1 1 0,0 1 0,1 1 0,0 1 0,0 1 0,0 1 0,0 1 0,42 1 0,-61 1 0,0 1 0,-1-1 0,1 0 0,0 1 0,0 0 0,-1 0 0,1 0 0,-1 0 0,1 0 0,-1 0 0,1 1 0,-1-1 0,0 1 0,0-1 0,0 1 0,0 0 0,0 0 0,0 0 0,0 0 0,0 0 0,-1 1 0,1-1 0,-1 0 0,0 1 0,1-1 0,-1 1 0,-1-1 0,1 1 0,0 0 0,0-1 0,-1 5 0,2 8 0,-1 0 0,0 0 0,-1 0 0,-4 23 0,2-23 0,-30 264 0,-10 123 0,37-148 0,-13 162 0,17-403 17,-1 0 0,0 0 1,-1-1-1,-1 1 0,0-1 0,-7 15 0,10-25-54,0 0 0,0 0 0,-1 0-1,1 0 1,0 0 0,-1 0 0,0 0 0,1-1 0,-1 1 0,0 0 0,0-1-1,0 0 1,0 1 0,0-1 0,0 0 0,-1 0 0,1 0 0,0 0 0,0 0-1,-1-1 1,1 1 0,0-1 0,-1 0 0,1 1 0,-1-1 0,1 0 0,-1 0-1,1-1 1,0 1 0,-1 0 0,1-1 0,-1 0 0,1 1 0,0-1 0,0 0-1,-1 0 1,1 0 0,0-1 0,-2-1 0,-18-9-6789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30 369 24575,'0'1'0,"-1"-1"0,1 0 0,0 1 0,0-1 0,-1 0 0,1 1 0,0-1 0,0 0 0,-1 0 0,1 0 0,0 1 0,-1-1 0,1 0 0,0 0 0,-1 0 0,1 0 0,-1 1 0,1-1 0,0 0 0,-1 0 0,1 0 0,-1 0 0,1 0 0,0 0 0,-1 0 0,1 0 0,0 0 0,-1 0 0,1 0 0,-1-1 0,1 1 0,0 0 0,-1 0 0,1 0 0,-1-1 0,-6-13 0,1-24 0,6 37 0,-3-70 0,6-91 0,-3 160 0,0 0 0,0 0 0,1 0 0,-1 0 0,0 0 0,1 0 0,-1 0 0,1 0 0,-1 1 0,1-1 0,0 0 0,0 0 0,0 0 0,0 1 0,0-1 0,0 0 0,1 1 0,-1-1 0,0 1 0,1 0 0,-1-1 0,1 1 0,0 0 0,-1 0 0,1 0 0,0 0 0,0 0 0,-1 0 0,1 0 0,4 0 0,2 0 0,0 1 0,0 0 0,0 0 0,0 1 0,0 0 0,11 3 0,10 0 0,39 2 0,134-6 0,67-25 0,108-3 0,-364 29 0,-1 0 0,0 1 0,0 1 0,0 0 0,0 0 0,-1 1 0,1 1 0,-1 0 0,0 0 0,0 1 0,-1 1 0,0-1 0,19 17 0,-25-18 0,-1-1 0,1 1 0,-1-1 0,0 1 0,0 0 0,0 0 0,-1 0 0,0 1 0,0-1 0,0 1 0,-1-1 0,1 1 0,-1-1 0,0 11 0,0 11 0,-4 52 0,0-34 0,2 3-1365,1-35-5461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0 346 24575,'8'0'0,"1"-1"0,-2 0 0,1-1 0,0 0 0,0 0 0,0-1 0,-1 1 0,1-2 0,6-3 0,12-8 0,27-21 0,-13 8 0,15-4 0,0 1 0,2 4 0,1 1 0,2 4 0,110-28 0,-76 31 0,1 4 0,1 4 0,111 2 0,87 14 0,-1 13 0,445 85 0,-634-78 0,127 48 0,-2 1 0,-209-68 0,0-1 0,0-1 0,1-1 0,-1-1 0,24 0 0,-43-2 0,0 0 0,-1 0 0,1 0 0,0 0 0,-1 0 0,1 0 0,-1 0 0,1-1 0,0 1 0,-1 0 0,1 0 0,0-1 0,-1 1 0,1 0 0,-1-1 0,1 1 0,-1-1 0,1 1 0,-1-1 0,1 1 0,-1-1 0,1 1 0,-1-1 0,0 1 0,1-1 0,-1 1 0,0-1 0,1 0 0,-1 1 0,0-1 0,0 0 0,0 1 0,0-1 0,0 0 0,1 1 0,-1-1 0,0 0 0,0 1 0,-1-1 0,1 0 0,0 1 0,0-1 0,0 0 0,0 1 0,-1-1 0,1 0 0,0 1 0,0-1 0,-1 1 0,1-1 0,0 1 0,-2-2 0,-21-34 0,20 32 0,-65-73 0,52 62 0,1-1 0,1-1 0,0-1 0,-22-36 0,35 53 0,0 0 0,0 0 0,1-1 0,-1 1 0,1 0 0,-1 0 0,1 0 0,-1 0 0,1-1 0,0 1 0,-1 0 0,1 0 0,0-1 0,0 1 0,0 0 0,0 0 0,0-1 0,0 1 0,0 0 0,1 0 0,-1-1 0,1-1 0,0 3 0,0-1 0,0 1 0,0-1 0,-1 1 0,1 0 0,0-1 0,0 1 0,0 0 0,0 0 0,0 0 0,0-1 0,0 1 0,0 0 0,0 0 0,0 1 0,0-1 0,0 0 0,0 0 0,0 0 0,0 1 0,1-1 0,10 4 0,-1 1 0,0 0 0,13 8 0,18 11 0,-2 1 0,59 49 0,-96-71 0,0-1 0,0 1 0,-1 0 0,1 0 0,-1 0 0,0 0 0,1 0 0,-1 1 0,-1-1 0,1 1 0,0-1 0,-1 1 0,0 0 0,0-1 0,1 7 0,-2-6 0,0-1 0,0 0 0,-1 1 0,1-1 0,-1 0 0,0 0 0,0 1 0,0-1 0,0 0 0,-1 0 0,1 0 0,-1 0 0,0 0 0,0-1 0,0 1 0,0 0 0,0-1 0,-5 4 0,-20 18 4,-2-2 0,-55 33 1,24-17-1383,5-1-5448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7 0,0 4 0,4 7 0,2 2 0,0 4 0,3 0 0,0-3 0,-2-2 0,-1-3 0,-2-11 0,-2-14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24575,'36'-9'0,"24"-3"0,12-4 0,2 1 0,-7 3 0,-19 3 0,-27 4 0,-21 2 0,-20 2 0,-16 5 0,-5 2 0,4 1-8191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 24575,'0'-1'0,"0"1"0,-1 0 0,1-1 0,0 1 0,-1 0 0,1 0 0,0-1 0,-1 1 0,1 0 0,0 0 0,-1 0 0,1-1 0,-1 1 0,1 0 0,-1 0 0,1 0 0,0 0 0,-1 0 0,1 0 0,-1 0 0,1 0 0,-1 0 0,1 0 0,0 0 0,-1 0 0,1 0 0,-1 0 0,1 0 0,-1 0 0,1 0 0,0 1 0,-1-1 0,1 0 0,-1 0 0,1 0 0,0 1 0,-1-1 0,1 0 0,0 1 0,-1-1 0,1 0 0,0 1 0,0-1 0,-1 0 0,1 1 0,0-1 0,0 1 0,0-1 0,-1 0 0,1 1 0,0-1 0,0 1 0,0-1 0,0 1 0,0-1 0,0 0 0,0 1 0,0-1 0,0 1 0,-5 33 0,5-31 0,-6 109 0,-7 67 0,-5-62 0,-27 245 0,40-293 0,-17 383 0,22-426 0,-1-19 0,1 1 0,0 0 0,0 0 0,1 0 0,0 0 0,3 9 0,-3-15 0,0 0 0,0 1 0,0-1 0,0 0 0,1 0 0,-1 0 0,1 0 0,-1 0 0,1 0 0,0 0 0,0-1 0,0 1 0,0-1 0,0 1 0,0-1 0,0 0 0,0 1 0,1-1 0,-1-1 0,0 1 0,1 0 0,-1 0 0,6 0 0,10 1-341,1 0 0,-1-1-1,31-3 1,8-3-6485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3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24575,'0'-5'0,"-4"-1"0,2 1 0,7 0 0,11 2 0,11 1 0,11 1 0,3 1 0,3-5 0,-10-1 0,-20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40 24575,'-6'-1'0,"0"1"0,-1-1 0,1 0 0,0 0 0,0-1 0,0 0 0,-6-3 0,10 5 0,0-1 0,0 1 0,1-1 0,-1 0 0,1 0 0,-1 0 0,0 0 0,1 0 0,0 0 0,-1 0 0,1-1 0,0 1 0,-1 0 0,1-1 0,0 1 0,0-1 0,0 1 0,0-1 0,0 0 0,0-1 0,3 52 0,0-8 0,-1-33 0,-1-14 0,1-38 0,0 1 0,-1 41 0,0 6 0,-3 26 0,-52 473 0,33-322 0,-22 105 0,12-86 0,19-132 0,8-46 0,1 0 0,1 0 0,-1 45 0,4-65-4,0-1 0,0 1 0,0 0 0,1-1 0,-1 1 0,1 0 0,-1-1 0,1 1 0,-1 0 0,1-1 0,0 1 0,0-1 0,0 0 0,0 1 0,0-1-1,0 0 1,0 1 0,1-1 0,-1 0 0,3 2 0,-1-1 22,1-1 0,-1 1 0,1-1 0,-1 0 1,1 0-1,0 0 0,-1 0 0,1-1 0,4 1 0,9-1-267,0-1 1,0 0 0,22-5-1,-31 4-218,50-9-6359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105 162 24575,'7'-5'0,"0"0"0,-1 0 0,0-1 0,0 0 0,0 0 0,9-14 0,-13 17 0,1-1 0,-1 0 0,0 0 0,0 0 0,-1 0 0,1 0 0,-1 0 0,0 0 0,0-1 0,0 1 0,0-1 0,-1 1 0,0 0 0,0-7 0,0 9 0,-1 0 0,1 0 0,-1 0 0,0 0 0,1 0 0,-1 0 0,0 0 0,0 0 0,-1 0 0,1 1 0,0-1 0,0 0 0,-1 1 0,1-1 0,-1 1 0,0 0 0,1-1 0,-1 1 0,0 0 0,0 0 0,1 0 0,-1 0 0,0 0 0,0 1 0,0-1 0,0 0 0,0 1 0,-1 0 0,1-1 0,0 1 0,0 0 0,0 0 0,0 0 0,0 0 0,0 1 0,-4 0 0,0-1 0,0 1 0,0 1 0,0-1 0,1 1 0,-1 0 0,0 0 0,1 1 0,-1-1 0,1 1 0,0 0 0,-8 7 0,8-5 0,1 0 0,0 1 0,0-1 0,0 1 0,1 0 0,0 0 0,0 0 0,-4 13 0,6-18 0,1 1 0,-1 0 0,1 0 0,-1-1 0,1 1 0,-1 0 0,1 0 0,0 0 0,0 0 0,0 0 0,0 0 0,0-1 0,1 1 0,-1 0 0,1 0 0,-1 0 0,1 0 0,-1-1 0,1 1 0,0 0 0,0-1 0,0 1 0,0 0 0,0-1 0,0 1 0,0-1 0,1 0 0,-1 1 0,0-1 0,1 0 0,-1 0 0,1 0 0,-1 0 0,1 0 0,3 1 0,-3-1 0,1 0 0,0-1 0,-1 1 0,1-1 0,0 1 0,-1-1 0,1 0 0,0 0 0,0-1 0,-1 1 0,1 0 0,0-1 0,-1 0 0,1 1 0,-1-1 0,1 0 0,-1-1 0,1 1 0,-1 0 0,5-4 0,2-2 0,0-1 0,0-1 0,13-14 0,-16 15 0,0 1 0,1 0 0,14-10 0,-21 17 0,0-1 0,0 1 0,0 0 0,0 0 0,0 0 0,0 0 0,0 0 0,0 0 0,1 0 0,-1 0 0,0 0 0,0 0 0,0 0 0,0 0 0,0 0 0,0 0 0,1 0 0,-1 0 0,0 0 0,0 0 0,0 0 0,0 0 0,0 0 0,0 0 0,0 0 0,1 0 0,-1 0 0,0 0 0,0 0 0,0 0 0,0 0 0,0 0 0,0 0 0,0 0 0,1 0 0,-1 0 0,0 0 0,0 0 0,0 1 0,0-1 0,0 0 0,0 0 0,0 0 0,0 0 0,0 0 0,0 0 0,0 0 0,0 1 0,1-1 0,-1 0 0,0 0 0,0 11 0,-5 12 0,-50 219 0,55-238 0,-1 0 0,1 0 0,0 0 0,0 0 0,0 0 0,0-1 0,0 1 0,1 0 0,1 4 0,-2-7 0,1 0 0,-1 0 0,0 0 0,1-1 0,-1 1 0,1 0 0,0 0 0,-1-1 0,1 1 0,0 0 0,-1-1 0,1 1 0,0-1 0,-1 1 0,1-1 0,0 1 0,0-1 0,0 1 0,0-1 0,-1 0 0,1 0 0,0 1 0,0-1 0,0 0 0,0 0 0,0 0 0,0 0 0,0 0 0,0 0 0,0 0 0,0 0 0,-1 0 0,1-1 0,0 1 0,0 0 0,0 0 0,0-1 0,0 1 0,-1-1 0,1 1 0,1-2 0,6-2-105,0 0 0,-1-1 0,0 0 0,0-1 0,0 0 0,0 0 0,-1 0 0,0-1 0,-1 0 0,1 0 0,-1 0 0,4-9 0,3-9-6721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24575,'0'5'0,"0"5"0,0 10 0,0 11 0,0 9 0,0 6 0,0 1 0,0 0 0,-4-3 0,-2-5 0,1-8-8191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24575,'34'-2'0,"38"1"0,-68 2 0,0-1 0,-1 0 0,1 1 0,-1 0 0,1-1 0,-1 1 0,1 1 0,-1-1 0,0 0 0,1 1 0,-1 0 0,0 0 0,0 0 0,0 0 0,3 3 0,-4-2 0,0 0 0,-1 0 0,1 1 0,0-1 0,-1 0 0,0 1 0,0-1 0,0 1 0,0-1 0,-1 1 0,1 0 0,-1-1 0,0 1 0,0 5 0,-9 57 0,5-48 0,-9 80 0,-3 192 0,41 98 0,-23-369 0,19 272 0,-21-282 0,0 1 0,0-1 0,-2 0 0,1 1 0,-1-1 0,-5 17 0,5-24 0,1 1 0,0 0 0,-1 0 0,1-1 0,-1 1 0,0-1 0,0 1 0,0-1 0,0 0 0,0 0 0,-1 0 0,1 0 0,-1 0 0,1-1 0,-1 1 0,1-1 0,-1 1 0,0-1 0,0 0 0,0 0 0,0 0 0,0-1 0,0 1 0,-4 0 0,-46-3-1365,29 0-5461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241 190 24575,'-8'-37'0,"5"22"0,0 0 0,-1 1 0,0 0 0,-1-1 0,-8-15 0,11 26 0,-1 1 0,1-1 0,0 1 0,-1 0 0,0 0 0,0 0 0,0 0 0,0 1 0,0-1 0,0 1 0,-1-1 0,1 1 0,-1 0 0,0 1 0,1-1 0,-1 1 0,0-1 0,0 1 0,0 0 0,0 1 0,0-1 0,0 1 0,-9 0 0,9 0 0,-1 1 0,0 0 0,0 0 0,1 0 0,-1 1 0,1-1 0,-1 1 0,1 0 0,0 1 0,-1-1 0,1 1 0,0 0 0,1 0 0,-1 0 0,1 0 0,-1 0 0,1 1 0,0 0 0,0 0 0,0 0 0,1 0 0,-4 8 0,3-7 0,0 1 0,0 0 0,1 0 0,0 0 0,0 0 0,1 1 0,-1-1 0,1 0 0,1 1 0,-1-1 0,1 1 0,0-1 0,1 1 0,0-1 0,0 0 0,3 12 0,-3-16 0,0 0 0,-1 0 0,2 0 0,-1-1 0,0 1 0,0 0 0,0 0 0,1 0 0,-1-1 0,1 1 0,0-1 0,-1 1 0,1-1 0,0 0 0,0 0 0,0 0 0,0 0 0,0 0 0,0 0 0,0 0 0,0-1 0,0 1 0,0 0 0,0-1 0,1 0 0,-1 0 0,0 0 0,0 0 0,3 0 0,-2 0 0,1-1 0,-1 0 0,0 1 0,1-1 0,-1 0 0,0-1 0,0 1 0,0-1 0,0 1 0,0-1 0,0 0 0,0 0 0,0 0 0,-1 0 0,1-1 0,-1 1 0,4-6 0,1-4 0,-1 1 0,0-2 0,5-17 0,-7 20 0,0-1 0,0 1 0,1-1 0,10-15 0,-15 26 0,0 0 0,0 0 0,0 0 0,0 0 0,1 0 0,-1 0 0,0 0 0,0 0 0,0 0 0,0-1 0,0 1 0,0 0 0,0 0 0,0 0 0,0 0 0,0 0 0,0 0 0,0 0 0,1 0 0,-1 0 0,0 0 0,0 0 0,0 0 0,0 0 0,0 0 0,0 0 0,0 0 0,0 0 0,1 0 0,-1 0 0,0 0 0,0 0 0,0 0 0,0 0 0,0 0 0,0 0 0,0 0 0,0 0 0,1 0 0,-1 0 0,0 0 0,0 0 0,0 0 0,0 0 0,0 0 0,0 0 0,0 0 0,0 0 0,0 0 0,0 1 0,1-1 0,-1 0 0,0 0 0,0 0 0,0 0 0,0 0 0,0 0 0,0 0 0,0 0 0,0 0 0,0 1 0,0-1 0,0 0 0,0 0 0,2 13 0,-3 15 0,-2 1 0,-7 47 0,0 107 0,10-182 0,0 5 0,1 0 0,-1 1 0,1-1 0,3 11 0,-4-16 0,0-1 0,0 1 0,1 0 0,-1-1 0,0 1 0,0-1 0,1 1 0,-1 0 0,1-1 0,-1 1 0,0-1 0,1 1 0,-1-1 0,1 1 0,-1-1 0,1 0 0,0 1 0,-1-1 0,1 0 0,-1 1 0,1-1 0,0 0 0,-1 0 0,1 1 0,0-1 0,-1 0 0,1 0 0,0 0 0,-1 0 0,1 0 0,0 0 0,-1 0 0,1 0 0,0 0 0,-1 0 0,1 0 0,0-1 0,-1 1 0,1 0 0,0 0 0,-1-1 0,1 1 0,-1 0 0,1-1 0,0 1 0,-1-1 0,1 1 0,-1-1 0,1 1 0,-1-1 0,0 1 0,1-1 0,0 0 0,9-9-195,0 0 0,-1-1 0,0-1 0,-1 1 0,0-1 0,10-20 0,-6 6-6631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9 0,4 4 0,2 7 0,0 6 0,-2 0 0,-1-2 0,-1-4 0,-1-4 0,0-11 0,-1-14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24575,'-9'8'0,"-7"9"0,-5 9 0,-9 5 0,-3 1 0,-1 1 0,2-2 0,6-6-8191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13 0,0 5 0,0 6 0,0 2 0,0-3 0,0-11 0,0-10-8191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24575,'4'4'0,"7"6"0,0 6 0,4 5 0,3 7 0,-1 4 0,1 0 0,2 0 0,-3-1 0,-4-7-8191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24575,'18'-18'0,"6"3"0,-2 8 0,1 15 0,-4 10 0,-5 11 0,-6 10 0,-3 2 0,-3 3 0,-1-1 0,-2-4 0,-4-8 0,-2-10-8191</inkml:trace>
  <inkml:trace contextRef="#ctx0" brushRef="#br0" timeOffset="1">1 66 24575,'40'0'0,"27"0"0,10 0 0,-7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152 124 24575,'3'-11'0,"-1"-1"0,0 1 0,-1-1 0,0-20 0,-1 29 0,-1 1 0,1-1 0,0 1 0,-1-1 0,1 1 0,-1-1 0,0 1 0,0 0 0,0-1 0,0 1 0,-1 0 0,-1-4 0,2 5 0,-1 0 0,1 0 0,0 0 0,0 0 0,-1 1 0,1-1 0,-1 0 0,1 0 0,-1 1 0,1-1 0,-1 1 0,1 0 0,-1-1 0,1 1 0,-1 0 0,1 0 0,-1 0 0,1 0 0,-1 0 0,0 0 0,1 0 0,-3 1 0,-1 1 0,-1 0 0,1 0 0,0 0 0,0 1 0,0 0 0,0 0 0,1 0 0,-1 0 0,1 1 0,0 0 0,0 0 0,0 0 0,-5 8 0,3-5 0,1 1 0,0 0 0,0 0 0,0 1 0,1-1 0,1 1 0,-4 12 0,6-19 0,1-1 0,-1 0 0,1 1 0,0-1 0,0 0 0,0 1 0,-1-1 0,1 1 0,1-1 0,-1 1 0,0-1 0,0 0 0,1 1 0,-1-1 0,0 0 0,1 1 0,-1-1 0,1 0 0,0 1 0,-1-1 0,1 0 0,0 0 0,0 0 0,0 0 0,0 0 0,0 0 0,0 0 0,0 0 0,0 0 0,0 0 0,0-1 0,1 1 0,-1 0 0,0-1 0,1 1 0,-1-1 0,0 1 0,1-1 0,-1 0 0,0 1 0,1-1 0,-1 0 0,2 0 0,4 0 0,-1 0 0,0 0 0,0 0 0,1-1 0,-1 0 0,0 0 0,0 0 0,9-4 0,-8 2 0,-1-1 0,0 1 0,0-1 0,-1 0 0,1 0 0,-1-1 0,0 1 0,0-1 0,0 0 0,0-1 0,-1 1 0,0-1 0,0 0 0,5-11 0,-6 11 0,-3 5 0,0 1 0,1-1 0,-1 1 0,0-1 0,0 1 0,0-1 0,1 1 0,-1-1 0,0 1 0,0-1 0,1 1 0,-1-1 0,0 1 0,1 0 0,-1-1 0,1 1 0,-1 0 0,1-1 0,-1 1 0,0 0 0,1-1 0,-1 1 0,1 0 0,-1 0 0,1 0 0,-1-1 0,1 1 0,0 0 0,-1 0 0,2 0 0,1 16 0,-8 27 0,1-17-119,-10 64 372,13-78-503,0-1 0,1 0 0,0 0 1,1 0-1,4 20 0,1-14-6576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24575,'9'-4'0,"7"-2"0,1 5 0,-2 11 0,-4 9 0,-4 5 0,-8 4 0,-3 0 0,-5-4 0,3-5 0,6-8 0,14-8 0,12-6 0,11-6 0,3-11 0,-5-2-8191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24575,'-13'18'0,"-5"10"0,-4 5 0,-2 1 0,3 0 0,0-3 0,5-5-8191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24575,'4'9'0,"7"7"0,1 6 0,3 7 0,3 4 0,-1 1 0,0-6 0,-2-3 0,-3-11 0</inkml:trace>
  <inkml:trace contextRef="#ctx0" brushRef="#br0" timeOffset="1">0 44 24575,'18'-13'0,"1"-5"0,-2 5 0,-4 14 0,-5 12 0,-3 11 0,-3 12 0,-1 8 0,-1 1 0,-1-3 0,0-8-8191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24575,'-5'0'0,"0"4"0,-1 6 0,1 2-8191</inkml:trace>
  <inkml:trace contextRef="#ctx0" brushRef="#br0" timeOffset="1">32 1 24575,'-9'35'0,"-3"17"0,1-1-8191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93 24575,'2'-2'0,"-1"1"0,1 0 0,-1-1 0,0 1 0,0-1 0,1 0 0,-1 1 0,0-1 0,0 0 0,0 0 0,-1 0 0,1 1 0,0-1 0,-1 0 0,1 0 0,-1 0 0,0 0 0,0 0 0,0 0 0,0 0 0,0 0 0,0 0 0,0 0 0,-1 0 0,1 0 0,0 0 0,-1 0 0,0 0 0,0 0 0,1 0 0,-1 0 0,0 1 0,0-1 0,-1 0 0,1 1 0,0-1 0,-1 1 0,1-1 0,0 1 0,-3-2 0,1 1 0,1 0 0,-1 0 0,0 0 0,0 0 0,0 1 0,0-1 0,0 1 0,0 0 0,0 0 0,0 0 0,-1 1 0,1-1 0,0 1 0,-1-1 0,1 1 0,0 0 0,-1 0 0,1 1 0,0-1 0,0 1 0,-1-1 0,1 1 0,0 0 0,-5 2 0,4 0 0,0 0 0,1 1 0,-1-1 0,0 1 0,1-1 0,0 1 0,0 0 0,0 0 0,0 1 0,1-1 0,0 0 0,0 1 0,0 0 0,0-1 0,1 1 0,0 0 0,0 0 0,0 0 0,0 0 0,1 8 0,-1-9 0,1-1 0,0 1 0,0-1 0,0 1 0,1 0 0,-1-1 0,1 1 0,0-1 0,0 1 0,0-1 0,0 1 0,1-1 0,-1 0 0,1 1 0,0-1 0,0 0 0,0 0 0,0-1 0,1 1 0,-1 0 0,1-1 0,0 1 0,0-1 0,-1 0 0,1 0 0,1 0 0,-1 0 0,5 2 0,-5-4 0,0 1 0,0-1 0,0 0 0,-1 0 0,1 0 0,0 0 0,0 0 0,0-1 0,0 1 0,0-1 0,0 0 0,0 0 0,-1 0 0,1 0 0,0 0 0,-1-1 0,1 1 0,-1-1 0,1 0 0,-1 0 0,0 0 0,1 0 0,-1 0 0,3-4 0,5-7 0,0 0 0,0-1 0,9-18 0,-9 14 0,13-11 0,-23 29 0,0-1 0,0 1 0,0 0 0,0 0 0,0 0 0,1 0 0,-1 0 0,0 0 0,0 0 0,0-1 0,0 1 0,0 0 0,1 0 0,-1 0 0,0 0 0,0 0 0,0 0 0,0 0 0,1 0 0,-1 0 0,0 0 0,0 0 0,0 0 0,0 0 0,1 0 0,-1 0 0,0 0 0,0 0 0,0 0 0,0 0 0,1 0 0,-1 0 0,0 0 0,0 0 0,0 0 0,0 0 0,0 1 0,1-1 0,-1 0 0,0 0 0,0 0 0,0 0 0,0 0 0,0 0 0,0 1 0,1-1 0,-1 0 0,0 0 0,0 0 0,-1 22 0,-29 115 0,-6 35 0,15-53 0,20-117 0,1-1 0,0 0 0,-1 0 0,1 0 0,0 0 0,0 1 0,-1-1 0,1 0 0,0 0 0,0 0 0,1 1 0,-1-1 0,0 0 0,0 0 0,0 0 0,1 0 0,-1 1 0,1-1 0,-1 0 0,1 0 0,-1 0 0,1 0 0,0 0 0,0 1 0,1-2 0,-1 1 0,0-1 0,0 0 0,0 0 0,0 0 0,0 0 0,0 0 0,1 0 0,-1 0 0,0 0 0,0 0 0,0-1 0,0 1 0,0 0 0,0-1 0,0 1 0,1-1 0,-1 1 0,1-2 0,6-3 0,1 0 0,-2-1 0,1 0 0,10-12 0,30-43-1365,-29 33-5461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5 0,0 9 0,0 5 0,0 6 0,0 1 0,0-1 0,0-2 0,0-7-8191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24575,'-5'-2'0,"-1"0"0,0 0 0,0 1 0,0 0 0,0 0 0,0 1 0,0 0 0,0 0 0,-1 0 0,1 1 0,-6 1 0,9-1 0,0 0 0,0 0 0,0 0 0,0 1 0,0-1 0,1 1 0,-1 0 0,1-1 0,-1 1 0,1 1 0,0-1 0,0 0 0,0 0 0,0 1 0,0-1 0,0 1 0,1 0 0,-1-1 0,1 1 0,-1 0 0,1 0 0,0 0 0,0 4 0,-1-1 0,1 0 0,1-1 0,-1 1 0,1 0 0,0 0 0,0 0 0,0 0 0,1 0 0,0-1 0,0 1 0,4 9 0,-5-14 0,1 1 0,0 0 0,0-1 0,-1 1 0,1-1 0,0 0 0,0 1 0,0-1 0,1 1 0,-1-1 0,0 0 0,0 0 0,1 0 0,-1 0 0,0 0 0,1 0 0,-1 0 0,1 0 0,0-1 0,-1 1 0,1-1 0,0 1 0,-1-1 0,1 1 0,0-1 0,-1 0 0,1 0 0,0 0 0,-1 0 0,1 0 0,0 0 0,0 0 0,-1-1 0,1 1 0,0-1 0,-1 1 0,1-1 0,-1 0 0,1 1 0,0-1 0,-1 0 0,0 0 0,3-2 0,2-1 0,0-1 0,0 0 0,0-1 0,-1 1 0,1-1 0,-1 0 0,-1-1 0,1 1 0,-1-1 0,5-12 0,7-8 0,-38 130 0,14-72 0,3 0 0,0 1 0,2-1 0,1 38 0,2-67-4,0 1 0,1-1 0,-1 0-1,0 0 1,0 1 0,1-1 0,0 0-1,-1 0 1,1 0 0,0 0 0,0 0-1,0 0 1,0 0 0,0 0 0,1 0 0,-1 0-1,1 0 1,2 2 0,-2-3 14,0 0 1,-1 0-1,1-1 1,0 1-1,-1 0 1,1-1 0,0 1-1,0-1 1,-1 0-1,1 0 1,0 0-1,0 0 1,-1 0-1,1 0 1,0 0-1,0 0 1,0-1-1,3 0 1,-1-1-89,0 1 0,-1-1-1,1 0 1,0 0 0,0-1 0,-1 1 0,1-1 0,-1 1 0,0-1-1,0 0 1,0 0 0,0-1 0,-1 1 0,1 0 0,-1-1-1,0 0 1,0 0 0,3-6 0,-2-7-6748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24575,'0'4'0,"0"7"0,0 5 0,0 4 0,0 9 0,0 2 0,0 2 0,0-1 0,0-2 0,0-1 0,0-5-8191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24575,'-18'18'0,"-10"10"0,-5 5 0,-2 1 0,7-1 0,1-5 0,7-8-8191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34 24575,'-23'-14'0,"-6"1"0,0 7 0,11 12 0,8 11 0,10 7 0,5 7 0,6 4 0,1 0 0,4-1 0,-2-3 0,-3-1 0,-3-11 0,-3-8-8191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39 24575,'-9'-18'0,"-3"3"0,0 9 0,3 14 0,2 10 0,3 11 0,2 10 0,1 2 0,1 3 0,1-1 0,-1-4 0,1-8-8191</inkml:trace>
  <inkml:trace contextRef="#ctx0" brushRef="#br0" timeOffset="1">1 92 24575,'22'-5'0,"12"-5"0,9-2 0,6 2 0,-1 2 0,-4 2 0,-5 3 0,-13 2 0,-12 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0,7 0 0,2 0 0,1 0 0,5 0 0,0 0 0,-1 0 0,-10 0 0,-15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24575,'13'13'0,"5"10"0,3 0 0,3-4 0,2-5 0,5-4 0,2-5 0,0-3 0,-2-1 0,-5-2-8191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24575,'-2'0'0,"1"0"0,-1 0 0,0 1 0,0-1 0,1 1 0,-1-1 0,0 1 0,1-1 0,-1 1 0,0 0 0,1 0 0,-1 0 0,1 0 0,0 0 0,-1 0 0,1 0 0,0 1 0,0-1 0,-1 0 0,1 1 0,0-1 0,0 1 0,1-1 0,-1 1 0,0 0 0,0-1 0,1 1 0,-1 2 0,-2 6 0,1 0 0,0 0 0,-1 18 0,2-20 0,-4 294 0,6-208 0,-1-77 0,-1-12 0,1 1 0,0-1 0,0 1 0,0-1 0,0 1 0,1-1 0,0 1 0,0-1 0,1 0 0,-1 1 0,1-1 0,3 5 0,-5-9 1,1-1 1,-1 0-1,1 1 0,-1-1 0,0 0 0,1 0 0,-1 0 1,1 1-1,-1-1 0,0 0 0,1 0 0,-1 0 0,1 0 1,-1 0-1,1 0 0,-1 0 0,1 0 0,-1 0 0,1 0 1,-1 0-1,1 0 0,-1 0 0,1 0 0,-1 0 0,0 0 1,1 0-1,-1-1 0,1 1 0,-1 0 0,1 0 0,-1-1 1,0 1-1,1 0 0,-1 0 0,0-1 0,1 1 0,-1 0 1,0-1-1,1 1 0,-1-1 0,0 1 0,0 0 0,0-1 1,1 1-1,-1-1 0,0 1 0,0-1 0,0 1 0,0-1 1,10-23-1426,-3-2-5402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290 207 24575,'0'-8'0,"1"-11"0,-2 0 0,0 0 0,-1 0 0,0 0 0,-7-20 0,8 35 0,0 1 0,0-1 0,0 1 0,-1 0 0,0-1 0,1 1 0,-1 0 0,0 0 0,-1 0 0,1 0 0,0 1 0,-1-1 0,0 0 0,1 1 0,-1 0 0,0 0 0,0 0 0,0 0 0,-1 0 0,1 1 0,0-1 0,-1 1 0,1 0 0,-1 0 0,1 0 0,-1 0 0,0 1 0,1-1 0,-1 1 0,1 0 0,-1 0 0,0 1 0,-5 0 0,-1 1 0,0 0 0,1 0 0,-1 1 0,0 1 0,1 0 0,0 0 0,0 0 0,0 1 0,0 1 0,-8 6 0,11-7 0,1-1 0,0 1 0,0 0 0,0 0 0,0 1 0,1 0 0,0-1 0,0 2 0,0-1 0,1 0 0,0 1 0,0-1 0,1 1 0,0 0 0,-2 7 0,4-12 0,-1-1 0,1 1 0,0-1 0,0 1 0,0-1 0,0 1 0,0-1 0,0 1 0,0-1 0,0 1 0,1-1 0,-1 1 0,0-1 0,1 0 0,-1 1 0,1-1 0,0 0 0,1 2 0,-2-2 0,1 0 0,0-1 0,0 1 0,0-1 0,-1 1 0,1-1 0,0 0 0,0 1 0,0-1 0,0 0 0,0 0 0,0 0 0,0 1 0,0-1 0,0 0 0,0 0 0,-1 0 0,1 0 0,0-1 0,0 1 0,1 0 0,5-2 0,-1 0 0,0-1 0,0 0 0,0 1 0,-1-2 0,11-6 0,2-5 0,-1-1 0,30-34 0,-11 12 0,-35 37 0,0-1 0,0 1 0,0-1 0,1 1 0,-1 0 0,1 0 0,-1 0 0,1 0 0,-1 0 0,1 0 0,-1 0 0,1 1 0,0-1 0,0 0 0,-1 1 0,3-1 0,-3 1 0,-1 0 0,1 1 0,0-1 0,-1 0 0,1 0 0,0 1 0,-1-1 0,1 0 0,-1 1 0,1-1 0,-1 1 0,1-1 0,-1 1 0,1-1 0,-1 1 0,1-1 0,-1 1 0,0 0 0,1-1 0,-1 1 0,0-1 0,1 1 0,-1 0 0,0-1 0,0 1 0,0 0 0,1 0 0,0 7 0,0 1 0,-1-1 0,1 0 0,-2 0 0,0 12 0,-32 182 0,31-193 0,1-7 0,1 0 0,-1 0 0,1 1 0,0-1 0,0 0 0,0 1 0,0-1 0,0 0 0,0 1 0,1-1 0,-1 0 0,1 0 0,-1 0 0,1 1 0,0-1 0,0 0 0,0 0 0,0 0 0,0 0 0,2 2 0,-1-3 0,-1 0 0,0-1 0,1 1 0,-1 0 0,1-1 0,-1 1 0,1 0 0,-1-1 0,1 0 0,-1 1 0,1-1 0,0 0 0,-1 0 0,1 0 0,0 0 0,-1 0 0,1 0 0,-1-1 0,1 1 0,0 0 0,-1-1 0,1 1 0,-1-1 0,1 0 0,-1 1 0,0-1 0,1 0 0,1-2 0,39-29-1365,-23 17-5461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24575,'33'-50'0,"-25"35"0,1 1 0,1 0 0,0 1 0,23-24 0,-32 36 0,0 0 0,0 0 0,1 0 0,-1 0 0,0 0 0,1 1 0,-1-1 0,1 0 0,-1 1 0,1-1 0,-1 1 0,1-1 0,-1 1 0,1 0 0,0-1 0,-1 1 0,1 0 0,0 0 0,-1 0 0,1 0 0,-1 1 0,1-1 0,-1 0 0,3 1 0,-1 1 0,1 0 0,-1 0 0,0 0 0,0 0 0,0 0 0,0 0 0,0 1 0,-1 0 0,1-1 0,2 5 0,3 4 0,0 1 0,-1 0 0,0 1 0,8 20 0,-14-28 0,1-1 0,-1 0 0,0 1 0,0-1 0,0 1 0,0-1 0,-1 1 0,0-1 0,0 1 0,0-1 0,0 1 0,-2 5 0,1-7 0,0-1 0,0 1 0,0-1 0,-1 1 0,1-1 0,-1 1 0,0-1 0,1 0 0,-1 1 0,0-1 0,0 0 0,0 0 0,-1-1 0,1 1 0,0 0 0,-1-1 0,1 1 0,-1-1 0,0 0 0,-4 1 0,-4 2-136,0-1-1,-1 0 1,1-1-1,-1 0 1,1-1-1,-1 0 1,0-1-1,0 0 0,-20-4 1,7-2-6690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24575,'4'-5'0,"2"4"0,0 6 0,-2 6 0,0 6 0,-2 5 0,-1 7 0,-1 4 0,0 0 0,0-2 0,0 0 0,0-2 0,-1-9 0,1-14 0,5-12 0,1-5-8191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176 103 24575,'0'-8'0,"0"0"0,-1 0 0,0 0 0,0 0 0,-1 1 0,0-1 0,-5-12 0,6 18 0,1 1 0,-1-1 0,0 0 0,0 1 0,0-1 0,0 1 0,0-1 0,0 1 0,-1 0 0,1-1 0,0 1 0,-1 0 0,1 0 0,-1 0 0,0 0 0,1 0 0,-1 0 0,1 0 0,-1 1 0,0-1 0,0 1 0,0-1 0,1 1 0,-1 0 0,0-1 0,0 1 0,0 0 0,0 0 0,1 0 0,-1 1 0,0-1 0,0 0 0,0 1 0,1-1 0,-1 1 0,0 0 0,0-1 0,-1 2 0,-4 2 0,0 0 0,0 1 0,0-1 0,0 2 0,1-1 0,0 1 0,0-1 0,-10 14 0,13-14 0,-1-1 0,1 1 0,0 0 0,0 0 0,1 0 0,-1 0 0,1 1 0,0-1 0,0 1 0,1-1 0,0 1 0,0 0 0,-1 9 0,2-14 0,0 1 0,0-1 0,0 0 0,1 1 0,-1-1 0,0 0 0,0 1 0,1-1 0,-1 0 0,1 0 0,-1 1 0,1-1 0,0 0 0,-1 0 0,1 0 0,0 0 0,0 0 0,-1 0 0,1 0 0,0 0 0,0 0 0,0 0 0,1 0 0,-1 0 0,0-1 0,1 2 0,1-2 0,-1 1 0,0-1 0,1 0 0,-1 0 0,0 0 0,1 0 0,-1 0 0,0-1 0,1 1 0,-1-1 0,0 1 0,0-1 0,4-2 0,3 0 0,-1-2 0,0 1 0,-1-1 0,1 0 0,-1-1 0,11-9 0,22-41 0,-31 43 0,0 0 0,18-21 0,-27 34 0,1-1 0,-1 1 0,0-1 0,1 1 0,-1-1 0,1 1 0,-1 0 0,1-1 0,-1 1 0,0-1 0,1 1 0,0 0 0,-1 0 0,1-1 0,-1 1 0,1 0 0,-1 0 0,1 0 0,-1-1 0,1 1 0,0 0 0,-1 0 0,1 0 0,-1 0 0,1 0 0,0 0 0,2 13 0,-11 28 0,7-39 0,-19 68 0,9-36 0,-13 70 0,24-103 0,0 1 0,-1-1 0,1 1 0,0-1 0,0 0 0,-1 1 0,1-1 0,1 1 0,-1-1 0,0 1 0,0-1 0,0 1 0,1-1 0,-1 0 0,1 1 0,-1-1 0,1 0 0,-1 1 0,1-1 0,0 0 0,0 0 0,0 1 0,1 0 0,-1-2 0,0 0 0,1 1 0,-1-1 0,0 0 0,1-1 0,-1 1 0,0 0 0,1 0 0,-1 0 0,0-1 0,0 1 0,1-1 0,-1 1 0,0-1 0,0 1 0,0-1 0,0 0 0,1 1 0,-1-1 0,0 0 0,0 0 0,-1 0 0,1 0 0,1-1 0,16-15-1365,-1 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24575,'14'-9'0,"4"1"0,-1 8 0,-3 11 0,-9 9 0,-10 10 0,-8 4 0,-6 1 0,0-1 0,12-7 0,16-12 0,15-12 0,9-13 0,7-8 0,-4-5 0,-7 0-8191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24575,'-23'13'0,"-11"9"0,-4 5 0,-1 3 0,2 0 0,8 0 0,8-5-8191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92 24575,'-27'-18'0,"-4"-2"0,3 8 0,6 14 0,12 12 0,12 12 0,5 5 0,2 4 0,-1-1 0,-2-2 0,-1-1 0,-2-11 0,-2-13 0,-1-17 0,0-7-8191</inkml:trace>
  <inkml:trace contextRef="#ctx0" brushRef="#br0" timeOffset="1">41 12 24575,'0'-8'0,"0"5"0,0 8 0,0 12 0,-5 12 0,-1 10 0,1 7 0,0 5 0,2-2 0,1-5 0,1-5 0,-4-9 0,-1-10-8191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24575,'31'-4'0,"19"-2"0,1 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24575,'4'-5'0,"7"-1"0,4 1 0,6 0 0,7 2 0,4 1 0,1 1 0,-2 1 0,-9 0 0,-9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24575,'4'22'0,"7"8"0,4-2 0,6-5 0,3-7 0,6-6 0,3-5 0,0-3 0,-6-1-8191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28 24575,'-8'9'0,"0"0"0,1 1 0,0 0 0,1 1 0,0-1 0,0 1 0,1 0 0,1 1 0,-5 18 0,4-13 0,2 0 0,0 0 0,1 0 0,0 1 0,2-1 0,1 19 0,-1-33 0,0 0 0,0 0 0,1 0 0,-1 0 0,1 0 0,0 0 0,0 0 0,0 0 0,0 0 0,0 0 0,1 0 0,-1-1 0,1 1 0,-1 0 0,1-1 0,0 0 0,0 1 0,1-1 0,-1 0 0,0 0 0,1 0 0,-1 0 0,1-1 0,0 1 0,-1 0 0,1-1 0,0 0 0,0 0 0,0 0 0,0 0 0,0 0 0,0-1 0,0 1 0,0-1 0,5 0 0,-2 0 0,0-1 0,1 0 0,-1 0 0,0 0 0,0-1 0,0 0 0,0 0 0,0-1 0,-1 1 0,1-1 0,-1-1 0,1 1 0,-1-1 0,0 1 0,0-2 0,7-7 0,-4 2 0,1-2 0,-1 1 0,-1-1 0,0 0 0,-1 0 0,0-1 0,-1 0 0,-1 0 0,0 0 0,0-1 0,-1 1 0,-1-1 0,0 0 0,-1-19 0,-1 29 5,-1 0-1,1 0 1,-1 0 0,0 0-1,0 0 1,-1 0-1,1 0 1,-1 0 0,0 0-1,0 1 1,0-1-1,-1 1 1,1-1 0,-1 1-1,0 0 1,0 0-1,0 0 1,0 0 0,0 1-1,0-1 1,-1 1-1,0 0 1,1 0 0,-5-2-1,-4 0-215,0 0-1,0 0 1,0 2-1,0-1 1,0 1-1,-23 0 1,-33 3-6615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3.20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2 347 24575,'-1'-92'0,"3"-101"0,-2 190 0,0 0 0,0 1 0,0-1 0,1 1 0,-1-1 0,1 1 0,0-1 0,0 1 0,-1 0 0,1-1 0,1 1 0,-1 0 0,0 0 0,1 0 0,-1 0 0,1 0 0,-1 0 0,1 0 0,0 0 0,0 0 0,0 1 0,0-1 0,0 1 0,0 0 0,1 0 0,-1-1 0,0 1 0,1 1 0,-1-1 0,0 0 0,1 0 0,-1 1 0,5-1 0,6 1 0,1 0 0,-1 1 0,1 0 0,-1 1 0,17 5 0,4 0 0,98 5 0,243-7 0,-207-7 0,2255 1 0,-2285 7 0,159 28 0,-157-14 0,143 0 0,649-22 0,-899 4 0,-1 1 0,56 14 0,-75-15 0,-10-1 0,0 0 0,-1 0 0,1 0 0,0 0 0,0 1 0,-1-1 0,1 1 0,-1 0 0,1 0 0,-1 0 0,0 0 0,0 0 0,0 0 0,0 0 0,0 1 0,0-1 0,-1 1 0,1-1 0,-1 1 0,0 0 0,1-1 0,-1 1 0,-1 0 0,1 0 0,0 0 0,0 4 0,1 10 0,-1-1 0,0 1 0,-3 28 0,1-20 0,0 13-1365,0-5-5461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33 24575,'0'-1'0,"0"0"0,0-1 0,0 1 0,0 0 0,0-1 0,-1 1 0,1 0 0,0-1 0,-1 1 0,1 0 0,0 0 0,-1 0 0,0-1 0,1 1 0,-1 0 0,0 0 0,1 0 0,-1 0 0,0 0 0,0 0 0,0 0 0,0 0 0,0 0 0,0 1 0,0-1 0,0 0 0,-1 1 0,0-2 0,0 2 0,1 0 0,-1 0 0,0 0 0,1 0 0,-1 0 0,1 0 0,-1 0 0,0 0 0,1 0 0,-1 1 0,1-1 0,-1 1 0,1-1 0,-1 1 0,1 0 0,-1-1 0,1 1 0,0 0 0,-1 0 0,1 0 0,0 0 0,0 0 0,-1 2 0,-4 2 0,1 2 0,1-1 0,-1 0 0,1 1 0,0 0 0,1 0 0,-1 0 0,1 0 0,1 1 0,-1-1 0,1 1 0,1-1 0,-2 13 0,3-16 0,-1 1 0,1-1 0,0 0 0,1 0 0,-1 1 0,1-1 0,0 0 0,0 0 0,0 0 0,1 0 0,-1 0 0,1 0 0,0 0 0,0 0 0,0-1 0,1 1 0,-1-1 0,1 1 0,0-1 0,0 0 0,0 0 0,0 0 0,0-1 0,1 1 0,-1-1 0,5 3 0,-1-2 0,1 0 0,-1-1 0,1 1 0,-1-1 0,1-1 0,0 1 0,-1-1 0,1-1 0,0 1 0,0-1 0,0-1 0,0 0 0,-1 0 0,1 0 0,0-1 0,-1 0 0,1 0 0,-1-1 0,8-4 0,-9 5 0,-1-1 0,0 0 0,0-1 0,0 1 0,0-1 0,-1 0 0,1 0 0,-1-1 0,0 1 0,-1-1 0,1 0 0,-1 0 0,1 0 0,-2-1 0,1 1 0,-1 0 0,1-1 0,-1 0 0,-1 0 0,1 0 0,-1 0 0,0 1 0,-1-2 0,1 1 0,-1-7 0,0 12 0,0 0 0,0-1 0,0 1 0,0-1 0,0 1 0,0 0 0,0-1 0,0 1 0,-1 0 0,1-1 0,-1 1 0,1 0 0,-1-1 0,1 1 0,-1 0 0,0 0 0,1-1 0,-1 1 0,0 0 0,0 0 0,0 0 0,0 0 0,0 0 0,0 0 0,0 0 0,0 1 0,0-1 0,-1 0 0,1 1 0,0-1 0,0 0 0,-1 1 0,1 0 0,0-1 0,-1 1 0,1 0 0,0-1 0,-1 1 0,1 0 0,-3 0 0,1 1 0,-1 0 0,1 0 0,0 0 0,0 0 0,0 0 0,0 1 0,0-1 0,0 1 0,0 0 0,1 0 0,-1 0 0,0 0 0,1 1 0,0-1 0,-1 1 0,-1 3 0,1-2 0,0 0 0,0 1 0,1 0 0,-1-1 0,1 1 0,1 0 0,-1 0 0,1 0 0,-1 0 0,1 0 0,1 0 0,-1 1 0,1-1 0,0 0 0,0 0 0,1 7 0,0-9 0,0-1 0,0 1 0,0-1 0,0 1 0,0-1 0,1 0 0,-1 1 0,1-1 0,-1 0 0,1 0 0,0 0 0,0 0 0,0 0 0,0 0 0,0 0 0,0-1 0,1 1 0,-1-1 0,1 0 0,-1 0 0,1 0 0,-1 0 0,1 0 0,-1 0 0,1-1 0,0 1 0,-1-1 0,1 1 0,0-1 0,0 0 0,-1 0 0,4-1 0,-3 1 0,1 0 0,-1-1 0,1 0 0,-1 1 0,1-1 0,-1 0 0,0 0 0,1-1 0,-1 1 0,0-1 0,0 0 0,0 0 0,0 0 0,0 0 0,-1 0 0,1 0 0,-1-1 0,1 1 0,-1-1 0,0 0 0,0 0 0,0 0 0,0 0 0,0 0 0,1-4 0,-2 4 0,-1 1 0,1 0 0,-1-1 0,1 1 0,-1-1 0,0 1 0,0-1 0,0 1 0,0-1 0,0 1 0,0-1 0,-1 1 0,1 0 0,-1-1 0,0 1 0,0-1 0,1 1 0,-2 0 0,1 0 0,0 0 0,0 0 0,-1-1 0,1 2 0,-1-1 0,0 0 0,1 0 0,-1 0 0,0 1 0,0-1 0,0 1 0,0 0 0,0-1 0,-1 1 0,1 0 0,0 0 0,-3-1 0,-40-8 0,43 9 0,0 1 0,0 0 0,0 0 0,0 0 0,0 0 0,0 0 0,0 0 0,0 0 0,0 1 0,0-1 0,0 1 0,0-1 0,0 1 0,0 0 0,0 0 0,0 0 0,1 0 0,-4 2 0,5-2 0,0-1 0,0 1 0,0-1 0,0 1 0,1-1 0,-1 1 0,0-1 0,0 1 0,1-1 0,-1 1 0,0-1 0,1 1 0,-1-1 0,1 0 0,-1 1 0,0-1 0,1 0 0,-1 1 0,1-1 0,-1 0 0,1 1 0,-1-1 0,1 0 0,-1 0 0,1 1 0,-1-1 0,1 0 0,0 0 0,-1 0 0,1 0 0,-1 0 0,1 0 0,-1 0 0,2 0 0,22 5 0,16-4 0,-33-2 0,0 1 0,0 0 0,0 0 0,13 3 0,-18-2 0,1 0 0,-1 0 0,0 0 0,1 0 0,-1 0 0,0 0 0,0 1 0,0-1 0,0 1 0,0 0 0,0-1 0,0 1 0,0 0 0,-1 0 0,1 0 0,-1 0 0,2 4 0,14 39 0,-15-38 0,0 0 0,0-1 0,1 1 0,0 0 0,0-1 0,0 0 0,6 7 0,-9-13 0,0 1 0,0-1 0,1 0 0,-1 1 0,0-1 0,1 1 0,-1-1 0,0 0 0,1 1 0,-1-1 0,1 0 0,-1 0 0,0 1 0,1-1 0,-1 0 0,1 0 0,-1 0 0,1 1 0,-1-1 0,1 0 0,-1 0 0,1 0 0,-1 0 0,1 0 0,-1 0 0,1 0 0,-1 0 0,1 0 0,-1 0 0,1 0 0,-1-1 0,1 1 0,-1 0 0,0 0 0,1 0 0,-1-1 0,1 1 0,-1 0 0,1-1 0,13-22 0,1-31 0,-14 49 0,1-2 0,-1 0 0,1 0 0,0 0 0,6-12 0,-8 18 0,0 0 0,1 1 0,-1-1 0,0 0 0,1 0 0,-1 1 0,1-1 0,0 0 0,-1 1 0,1-1 0,-1 0 0,1 1 0,0-1 0,0 1 0,-1-1 0,1 1 0,0 0 0,0-1 0,-1 1 0,1 0 0,0-1 0,0 1 0,0 0 0,0 0 0,0 0 0,-1 0 0,1 0 0,0 0 0,0 0 0,0 0 0,0 0 0,0 0 0,-1 0 0,1 1 0,0-1 0,0 0 0,0 1 0,0-1 0,-1 0 0,1 1 0,0-1 0,-1 1 0,1-1 0,0 1 0,-1 0 0,1-1 0,0 1 0,-1 0 0,1-1 0,0 2 0,4 3 0,-1 1 0,0 0 0,1 0 0,-2 1 0,5 8 0,-6-10 0,0-1 0,0 1 0,1-1 0,-1 1 0,1-1 0,0 0 0,0 0 0,1 0 0,-1-1 0,1 1 0,0-1 0,5 4 0,-8-7 0,0 1 0,0-1 0,0 0 0,0 1 0,0-1 0,0 0 0,0 0 0,0 0 0,0 0 0,0 0 0,0 0 0,1 0 0,-1 0 0,0 0 0,0-1 0,0 1 0,0 0 0,0-1 0,0 1 0,0 0 0,0-1 0,0 0 0,-1 1 0,1-1 0,0 1 0,0-1 0,0 0 0,-1 0 0,1 1 0,0-1 0,0 0 0,-1 0 0,1 0 0,-1 0 0,1 0 0,-1 0 0,1 0 0,-1 0 0,0 0 0,0 0 0,1 0 0,-1-2 0,2-6 0,0 1 0,0-1 0,0-15 0,-1 15 0,-1 2 0,0 1 0,0-1 0,1 1 0,3-11 0,-4 16 0,0 0 0,1 1 0,-1-1 0,0 0 0,0 1 0,1-1 0,-1 0 0,1 1 0,-1-1 0,1 1 0,-1-1 0,0 1 0,1-1 0,0 1 0,-1-1 0,1 1 0,-1 0 0,1-1 0,0 1 0,0-1 0,0 1 0,0 0 0,0 0 0,0 0 0,0 0 0,0 1 0,0-1 0,0 0 0,0 0 0,0 1 0,0-1 0,0 1 0,0-1 0,0 1 0,0-1 0,0 1 0,0-1 0,0 1 0,0 1 0,30 27 0,-27-24 0,1 1 0,0-1 0,0-1 0,0 1 0,0-1 0,1 1 0,0-2 0,0 1 0,0-1 0,0 1 0,1-2 0,9 4 0,-14-6 0,-1 0 0,1 0 0,0 0 0,-1-1 0,1 1 0,0-1 0,0 1 0,-1-1 0,1 0 0,-1 1 0,1-1 0,-1 0 0,1 0 0,-1 0 0,1 0 0,-1 0 0,0 0 0,0-1 0,1 1 0,-1 0 0,0-1 0,0 1 0,0-1 0,0 1 0,-1-1 0,1 1 0,0-1 0,0-2 0,3-5 0,-1-1 0,0 0 0,2-13 0,3-52 0,-10 376 0,2-199 0,3-207 0,18-118 0,-20 220 0,-1-1 0,1 1 0,0 0 0,0 0 0,0 0 0,0 0 0,0 0 0,1 0 0,-1 0 0,1 0 0,0 0 0,0 1 0,0-1 0,4-4 0,-5 7 0,-1-1 0,1 1 0,0 0 0,-1-1 0,1 1 0,0 0 0,0-1 0,-1 1 0,1 0 0,0 0 0,0 0 0,-1 0 0,1-1 0,0 1 0,0 0 0,-1 1 0,1-1 0,0 0 0,0 0 0,-1 0 0,1 0 0,0 0 0,0 1 0,0-1 0,1 2 0,-1-1 0,1 0 0,0 1 0,-1-1 0,1 1 0,-1-1 0,1 1 0,-1 0 0,0-1 0,0 1 0,0 0 0,2 4 0,-1-1 0,0 0 0,0 1 0,0 0 0,0-1 0,-1 1 0,0 0 0,0 0 0,0 0 0,-1 0 0,0 0 0,0 0 0,-1 0 0,-1 11 0,1-14 0,-1 1 0,1-1 0,0 0 0,-1 0 0,0 0 0,1 0 0,-1 0 0,0 0 0,-1 0 0,1 0 0,0-1 0,-1 1 0,1-1 0,-1 0 0,0 0 0,0 0 0,0 0 0,0 0 0,0-1 0,0 1 0,-1-1 0,1 0 0,0 0 0,-7 1 0,-16 1-1365,3-2-5461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42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276 75 24575,'1'-19'0,"0"15"0,-1-1 0,1 1 0,-1 0 0,0-1 0,-1 1 0,1-1 0,-1 1 0,0 0 0,0-1 0,-2-5 0,2 9 0,1 1 0,0 0 0,0 0 0,0 0 0,0 0 0,0 0 0,0 0 0,-1 0 0,1 0 0,0 0 0,0 0 0,0-1 0,0 1 0,-1 0 0,1 0 0,0 0 0,0 0 0,0 0 0,0 0 0,-1 0 0,1 0 0,0 0 0,0 0 0,0 1 0,0-1 0,-1 0 0,1 0 0,0 0 0,0 0 0,0 0 0,0 0 0,0 0 0,-1 0 0,1 0 0,0 0 0,0 1 0,0-1 0,0 0 0,0 0 0,0 0 0,0 0 0,-1 0 0,1 1 0,0-1 0,0 0 0,0 0 0,0 0 0,0 0 0,0 1 0,0-1 0,0 0 0,0 0 0,0 1 0,-8 16 0,1 1 0,1 0 0,0 1 0,2 0 0,-5 33 0,3-20 0,-1 7 0,-4 71 0,11-94 0,0-1 0,1 0 0,1 0 0,0 1 0,1-1 0,1 0 0,9 25 0,-11-36 0,0-1 0,0 0 0,0 1 0,0-1 0,0 0 0,1 0 0,-1-1 0,1 1 0,0 0 0,0-1 0,4 3 0,-6-4 0,0-1 0,0 1 0,0-1 0,0 0 0,0 1 0,0-1 0,-1 0 0,1 1 0,0-1 0,0 0 0,0 0 0,0 0 0,0 0 0,0 0 0,0 0 0,0 0 0,0 0 0,0 0 0,0 0 0,0-1 0,0 1 0,0 0 0,0-1 0,0 1 0,-1-1 0,1 1 0,0-1 0,0 1 0,0-1 0,-1 0 0,1 1 0,0-1 0,-1 0 0,1 1 0,0-1 0,-1 0 0,1 0 0,-1 0 0,1 1 0,-1-1 0,0 0 0,1 0 0,-1 0 0,0 0 0,0 0 0,0 0 0,1 0 0,-1-1 0,0-2 0,0 1 0,0-1 0,0 1 0,0-1 0,0 1 0,-1-1 0,1 1 0,-1 0 0,0-1 0,0 1 0,-1 0 0,1-1 0,-1 1 0,1 0 0,-1 0 0,0 0 0,0 0 0,0 1 0,0-1 0,-1 0 0,-3-3 0,-6-4 0,1 0 0,-1 0 0,-21-12 0,-139-72 0,169 92 0,0 0 0,1 0 0,-1 0 0,1 0 0,-1 0 0,1 0 0,-3-5 0,4 6 0,1 1 0,0-1 0,0 1 0,-1-1 0,1 0 0,0 1 0,0-1 0,0 1 0,0-1 0,0 0 0,0 1 0,0-1 0,0 0 0,0 1 0,0-1 0,0 1 0,0-1 0,1 0 0,-1 1 0,0-1 0,0 1 0,1-1 0,-1 1 0,0-1 0,1 1 0,-1-1 0,0 1 0,1-1 0,-1 1 0,1-1 0,-1 1 0,1-1 0,-1 1 0,1 0 0,-1-1 0,1 1 0,-1 0 0,1 0 0,0-1 0,-1 1 0,1 0 0,-1 0 0,1 0 0,0 0 0,-1 0 0,1 0 0,31-9 0,-1 1 0,1 2 0,1 2 0,38-2 0,14-1 0,44-7-1365,-99 12-5461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9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24575,'34'14'0,"-21"-9"0,1 0 0,-1 1 0,0 1 0,0 0 0,-1 0 0,1 2 0,14 12 0,-26-20 0,-1 0 0,1 0 0,0 0 0,-1 0 0,1 1 0,-1-1 0,1 0 0,-1 0 0,1 0 0,-1 0 0,0 1 0,0-1 0,0 0 0,1 0 0,-1 0 0,0 1 0,0-1 0,-1 0 0,1 0 0,0 1 0,0-1 0,-1 0 0,1 0 0,0 0 0,-2 2 0,-19 34 0,17-33 0,1 1 0,0-1 0,1 1 0,-1 0 0,-2 7 0,4-10 0,1 1 0,0-1 0,0 1 0,0-1 0,0 1 0,0-1 0,0 0 0,1 1 0,-1-1 0,1 1 0,-1-1 0,1 0 0,0 1 0,0-1 0,0 0 0,0 0 0,1 0 0,-1 0 0,0 0 0,1 0 0,0 0 0,-1 0 0,1 0 0,0-1 0,0 1 0,0-1 0,0 1 0,0-1 0,0 0 0,0 0 0,1 0 0,-1 0 0,0 0 0,5 1 0,-4-1 0,0 0 0,1-1 0,-1 1 0,1 0 0,-1-1 0,0 0 0,1 0 0,-1 0 0,1 0 0,-1 0 0,1-1 0,-1 0 0,1 1 0,-1-1 0,0 0 0,1-1 0,-1 1 0,0-1 0,0 1 0,0-1 0,0 0 0,0 0 0,-1 0 0,4-4 0,-2-1 0,0 1 0,-1-1 0,0-1 0,0 1 0,-1 0 0,3-16 0,-4 15 0,2-1 0,-1 0 0,1 0 0,0 1 0,1-1 0,6-10 0,-9 17 0,1 0 0,-1 0 0,1 1 0,0-1 0,0 0 0,-1 1 0,1 0 0,0-1 0,1 1 0,-1 0 0,0 0 0,0 0 0,0 0 0,1 0 0,-1 1 0,0-1 0,1 1 0,-1-1 0,0 1 0,1 0 0,-1 0 0,1 0 0,-1 0 0,0 1 0,1-1 0,-1 1 0,0-1 0,1 1 0,1 1 0,1 0 0,0 0 0,-1 1 0,1-1 0,-1 1 0,0 0 0,0 1 0,0-1 0,0 1 0,0-1 0,-1 1 0,0 0 0,0 1 0,0-1 0,5 9 0,-5-7 0,0-1 0,-1 0 0,0 0 0,0 1 0,0-1 0,0 1 0,-1 0 0,0 0 0,0-1 0,0 1 0,-1 0 0,-1 11 0,1-17 0,0 0 0,0 1 0,0-1 0,0 0 0,0 0 0,0 1 0,0-1 0,0 0 0,0 0 0,0 1 0,0-1 0,0 0 0,0 0 0,0 0 0,0 1 0,0-1 0,-1 0 0,1 0 0,0 0 0,0 1 0,0-1 0,0 0 0,-1 0 0,1 0 0,0 0 0,0 1 0,0-1 0,-1 0 0,1 0 0,0 0 0,0 0 0,0 0 0,-1 0 0,1 0 0,0 0 0,0 0 0,-1 1 0,1-1 0,0 0 0,0 0 0,-1 0 0,1 0 0,0-1 0,-1 1 0,-9-10 0,-6-18 0,13 23 9,2-1 1,-1 0-1,0 1 0,1-1 0,0 0 1,1 0-1,-1 0 0,1 0 0,0 0 0,1 0 1,-1 0-1,4-11 0,-3 14-71,0 0 0,1-1 0,-1 1 0,1 0 1,0 1-1,0-1 0,0 0 0,0 0 0,1 1 0,-1-1 0,0 1 0,1 0 1,0 0-1,0 0 0,0 0 0,0 0 0,0 1 0,0-1 0,0 1 0,0 0 1,0 0-1,1 0 0,4-1 0,14-1-6764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4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0 129 24575,'7'-13'0,"0"0"0,1 0 0,0 1 0,13-15 0,-17 22 0,1 1 0,0-1 0,0 1 0,0-1 0,0 1 0,1 1 0,0-1 0,0 1 0,0 0 0,0 1 0,10-4 0,-14 6 0,-1-1 0,1 1 0,0-1 0,0 1 0,-1 0 0,1 0 0,0 0 0,0 0 0,-1 0 0,1 0 0,0 0 0,0 1 0,-1-1 0,1 1 0,0-1 0,-1 1 0,1 0 0,0 0 0,-1-1 0,1 1 0,-1 0 0,1 0 0,-1 1 0,0-1 0,0 0 0,1 0 0,-1 1 0,0-1 0,0 0 0,0 1 0,0-1 0,0 1 0,-1 0 0,1-1 0,0 1 0,-1 0 0,1-1 0,-1 1 0,1 0 0,-1-1 0,0 4 0,1 2 0,0 0 0,-1 1 0,0-1 0,0 0 0,-1 1 0,0-1 0,0 0 0,-4 14 0,-1-8 0,1-1 0,-2 0 0,0 0 0,0 0 0,-1-1 0,0 0 0,-1 0 0,-17 15 0,25-25 0,1-1 0,-1 0 0,1 1 0,-1-1 0,1 1 0,-1-1 0,1 1 0,-1-1 0,1 1 0,-1-1 0,1 1 0,0-1 0,-1 1 0,1 0 0,0-1 0,0 1 0,-1 0 0,1-1 0,0 1 0,0 0 0,0-1 0,0 1 0,0 0 0,0-1 0,0 1 0,0 0 0,0 1 0,1-2 0,-1 1 0,1 0 0,0-1 0,0 1 0,-1-1 0,1 1 0,0-1 0,0 1 0,0-1 0,0 1 0,0-1 0,0 0 0,0 0 0,0 1 0,0-1 0,0 0 0,1 0 0,55-1 0,-44 1 0,209-4-1365,-196 4-5461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85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267 1 24575,'-18'18'0,"-10"10"0,-5 5 0,-2 6 0,2 0 0,1-1 0,6-4 0,3-2 0,2-7 0,3-8-8191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21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24575,'14'13'0,"8"14"0,5 11 0,-1 3 0,-2 4 0,0 3 0,0-3 0,-3-3 0,-6-6 0,-6-7-8191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59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73 24575,'9'-7'0,"8"-5"0,1 1 0,0 1 0,30-13 0,-45 21 0,1 1 0,0-1 0,0 1 0,0 0 0,0 0 0,0 0 0,0 1 0,0-1 0,0 1 0,0 0 0,0 0 0,0 1 0,0-1 0,0 1 0,0 0 0,0 0 0,0 0 0,0 0 0,0 1 0,-1-1 0,1 1 0,0 0 0,-1 1 0,6 4 0,-6-5 0,0 1 0,-1 0 0,0 0 0,1 1 0,-1-1 0,-1 0 0,1 1 0,0 0 0,-1-1 0,0 1 0,1 0 0,-1-1 0,-1 1 0,1 0 0,-1 0 0,1 0 0,-1 0 0,0 0 0,-1 0 0,1 0 0,-1-1 0,1 1 0,-1 0 0,0 0 0,-1 0 0,-2 6 0,-1 1 0,-1 0 0,0-1 0,0 0 0,-1 0 0,0 0 0,-1-1 0,-11 11 0,17-18 0,0-1 0,0 1 0,0-1 0,1 1 0,-1 0 0,1 0 0,-1 0 0,1 0 0,0 0 0,0 0 0,0 1 0,-2 3 0,3-6 0,0 0 0,0 1 0,0-1 0,1 1 0,-1-1 0,0 0 0,0 1 0,0-1 0,0 0 0,1 1 0,-1-1 0,0 1 0,0-1 0,0 0 0,1 1 0,-1-1 0,0 0 0,1 0 0,-1 1 0,0-1 0,1 0 0,-1 0 0,0 1 0,1-1 0,0 0 0,20 5 0,4-5 4,1-1-1,-1-1 0,42-8 0,-9 0-1381,-24 6-5448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0.7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38 0 24575,'-9'0'0,"-7"0"0,3 0 0,13 0 0,16 0 0,13 0 0,11 0 0,4 0 0,-2 0 0,-4 0 0,-7 0-8191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1.34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132 0 24575,'-3'2'0,"0"1"0,0-1 0,0 1 0,0-1 0,0 1 0,1 0 0,-1 0 0,1 0 0,0 0 0,0 0 0,0 1 0,0-1 0,0 1 0,1-1 0,-1 1 0,1-1 0,-1 8 0,-2 8 0,2 0 0,-1 26 0,2-31 0,0 335 0,0-24 0,-4-273 0,-2 0 0,-20 73 0,13-66 0,-9 74 0,23-129 0,-1 2 0,0 0 0,1 0 0,0 0 0,0 0 0,2 10 0,-2-14 0,1-1 0,-1 0 0,0 0 0,1 0 0,-1 0 0,1 0 0,0 0 0,-1 0 0,1 0 0,0 0 0,-1 0 0,1 0 0,0-1 0,0 1 0,0 0 0,0 0 0,0-1 0,-1 1 0,1 0 0,1-1 0,-1 1 0,0-1 0,0 0 0,0 1 0,0-1 0,0 0 0,0 1 0,0-1 0,1 0 0,-1 0 0,0 0 0,0 0 0,0 0 0,0 0 0,2-1 0,181-37 91,-88 16-1547,-35 9-5370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12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24575,'0'5'0,"0"10"0,0 7 0,0 4 0,0 2 0,0 6 0,0 1 0,0-1 0,0-2 0,0-6-8191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6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0 138 24575,'0'5'0,"0"2"0,0 1 0,0 0 0,1-1 0,0 1 0,0-1 0,3 11 0,-2-16 0,-1 1 0,0-1 0,0 0 0,1 0 0,-1 0 0,1 0 0,0 0 0,0 0 0,-1 0 0,1-1 0,0 1 0,1 0 0,-1-1 0,0 0 0,0 0 0,1 1 0,-1-1 0,0-1 0,1 1 0,-1 0 0,1 0 0,4 0 0,1 0 0,-1 0 0,1 0 0,0 0 0,0-1 0,0 0 0,0 0 0,0-1 0,-1 0 0,1-1 0,0 1 0,-1-2 0,10-2 0,-13 2 0,1 1 0,-1-1 0,1 0 0,-1 0 0,0-1 0,0 1 0,-1-1 0,1 1 0,-1-1 0,1-1 0,-1 1 0,-1 0 0,1-1 0,0 1 0,-1-1 0,0 0 0,0 0 0,-1 0 0,2-7 0,-1 5 0,0-1 0,0 0 0,-1 0 0,-1 0 0,1 0 0,-1 0 0,0 0 0,-1 0 0,-2-11 0,2 16 0,0 0 0,0 0 0,-1 0 0,1 0 0,-1 0 0,0 0 0,0 1 0,0-1 0,0 1 0,0-1 0,0 1 0,-1 0 0,1 0 0,-1 0 0,0 0 0,1 0 0,-1 0 0,0 1 0,0 0 0,0-1 0,0 1 0,0 0 0,0 0 0,-1 1 0,-3-1 0,1 0-54,1 0-1,-1 0 0,1 1 1,-1 0-1,1 0 1,-1 1-1,1-1 0,0 1 1,-1 0-1,1 1 1,0-1-1,0 1 0,-1 0 1,1 0-1,1 1 0,-1-1 1,0 1-1,1 0 1,-1 1-1,1-1 0,0 1 1,0 0-1,0 0 1,-5 8-1,-4 9-6771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24575,'-1'80'0,"-1"-29"0,10 99 0,-7-143 0,1-1 0,-1 1 0,1 0 0,1 0 0,-1-1 0,1 1 0,0-1 0,6 8 0,-9-12 0,1-1 0,0 0 0,1 1 0,-1-1 0,0 0 0,0 1 0,0-1 0,1 0 0,-1 0 0,1 0 0,-1 0 0,1-1 0,-1 1 0,1 0 0,-1 0 0,1-1 0,0 1 0,-1-1 0,1 0 0,0 1 0,0-1 0,-1 0 0,1 0 0,0 0 0,0 0 0,-1 0 0,1-1 0,0 1 0,-1 0 0,1-1 0,0 0 0,-1 1 0,1-1 0,-1 0 0,1 1 0,-1-1 0,1 0 0,2-3 0,0 1 0,-1-1 0,1 0 0,-1 0 0,1-1 0,-1 1 0,-1-1 0,1 1 0,-1-1 0,0 0 0,0 0 0,0 0 0,0 0 0,-1-1 0,1-6 0,0 4 0,-1-1 0,0 1 0,-1 0 0,0-1 0,0 1 0,-1-1 0,1 1 0,-4-12 0,4 19 0,0 0 0,-1 0 0,1 0 0,0 0 0,0-1 0,-1 1 0,1 0 0,-1 1 0,1-1 0,0 0 0,-1 0 0,0 0 0,1 0 0,-1 0 0,0 0 0,1 1 0,-1-1 0,0 0 0,0 0 0,0 1 0,1-1 0,-1 1 0,0-1 0,0 1 0,0-1 0,0 1 0,0-1 0,0 1 0,0 0 0,0 0 0,0 0 0,0-1 0,0 1 0,-2 0 0,1 1 0,1 0 0,0 0 0,-1 0 0,1 0 0,0 0 0,0 0 0,0 0 0,0 0 0,0 0 0,0 0 0,0 0 0,0 1 0,0-1 0,0 1 0,1-1 0,-1 0 0,1 1 0,-1-1 0,1 1 0,0-1 0,-1 1 0,1-1 0,0 4 0,-1-2 0,1 0 0,0 0 0,0 1 0,0-1 0,1 0 0,-1 0 0,1 0 0,0 0 0,0 1 0,0-1 0,0 0 0,0 0 0,0-1 0,1 1 0,0 0 0,-1 0 0,1-1 0,0 1 0,0-1 0,1 0 0,-1 1 0,0-1 0,1 0 0,-1 0 0,1-1 0,0 1 0,0 0 0,-1-1 0,1 0 0,0 1 0,0-1 0,0-1 0,6 2 0,-1 0 0,0-1 0,0 1 0,1-2 0,-1 1 0,0-1 0,1-1 0,-1 0 0,0 0 0,0 0 0,1-1 0,-1 0 0,8-4 0,-7 2 0,0 0 0,-1 0 0,0-1 0,0 0 0,-1-1 0,1 0 0,-1 0 0,0 0 0,-1-1 0,1 0 0,-1 0 0,-1-1 0,1 0 0,-1 0 0,-1 0 0,5-11 0,-6 12 0,-2 3 0,0 1 0,0 0 0,1 0 0,-1 0 0,1 0 0,-1 1 0,1-1 0,0 0 0,0 1 0,0-1 0,0 1 0,1-1 0,3-1 0,-6 5 0,0 1 0,0 0 0,1 0 0,-1 0 0,0 0 0,-1-1 0,1 1 0,0 0 0,0 0 0,-2 3 0,-6 19 0,-1 0 0,-1-1 0,-1 0 0,-23 34 0,4-5 0,8-21 0,21-30 0,1-1 0,0 0 0,-1 1 0,1-1 0,0 0 0,-1 1 0,1-1 0,-1 0 0,1 0 0,0 1 0,-1-1 0,1 0 0,-1 0 0,1 0 0,-1 0 0,1 0 0,-1 1 0,1-1 0,-1 0 0,1 0 0,-1 0 0,1 0 0,-1 0 0,1-1 0,-1 1 0,0-1 0,0 1 0,1-1 0,-1 0 0,0 0 0,1 1 0,-1-1 0,0 0 0,1 0 0,-1 0 0,1 0 0,0 0 0,-1 0 0,1 0 0,0 0 0,0 0 0,-1 0 0,1-2 0,-1-10 0,0 0 0,1 0 0,0 0 0,1-1 0,0 1 0,1 0 0,1 0 0,0 0 0,1 1 0,6-17 0,-9 27 0,0 1 0,-1-1 0,1 0 0,0 1 0,0-1 0,0 0 0,0 1 0,0-1 0,1 1 0,-1 0 0,0-1 0,1 1 0,-1 0 0,1 0 0,-1 0 0,1 0 0,-1 0 0,1 0 0,0 0 0,0 1 0,-1-1 0,5 0 0,-4 1 0,1 0 0,-1 0 0,0 1 0,1-1 0,-1 1 0,0 0 0,1 0 0,-1 0 0,0 0 0,0 0 0,0 0 0,0 0 0,0 1 0,0-1 0,2 3 0,4 5 0,0-1 0,0 1 0,-1 1 0,0-1 0,-1 1 0,6 11 0,25 73-1365,-24-53-5461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2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332 1 24575,'-18'8'0,"-14"9"0,-7 8 0,-1 6 0,2 7 0,3 0 0,3 3 0,7-1 0,3-2 0,1-4 0,4-3 0,5-7-8191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6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 24575,'0'-5'0,"4"3"0,7 7 0,5 7 0,4 5 0,4 9 0,1 9 0,7 3 0,-3 4 0,-2-1 0,-1-3 0,-5-3 0,-6-3 0,-6-7-8191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04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180 1 24575,'-4'4'0,"-7"7"0,-5 9 0,-4 7 0,1 2 0,-1 1 0,-2 0 0,0 0 0,-2-2 0,3-4-8191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42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24575,'9'4'0,"7"7"0,10 5 0,5 5 0,6 2 0,2 3 0,-2 1 0,-7 0 0,-9-4-8191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93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23 24575,'38'-7'0,"55"-7"0,-85 13 0,0 1 0,0 0 0,0 0 0,0 1 0,0 0 0,0 0 0,0 1 0,0 0 0,7 3 0,-11-3 0,-1 1 0,0-1 0,1 0 0,-1 1 0,0-1 0,0 1 0,0 0 0,-1 0 0,1 0 0,-1 1 0,0-1 0,0 1 0,0-1 0,0 1 0,0-1 0,-1 1 0,2 7 0,2 7 0,-2 0 0,3 30 0,-3-27 0,26 406 0,-25 1 0,-4-419 0,0 1 0,-1-1 0,0 0 0,0 1 0,-5 16 0,5-23 0,-1 0 0,1 0 0,-1 0 0,0 0 0,1 0 0,-1-1 0,0 1 0,-1 0 0,1-1 0,0 0 0,-1 0 0,0 0 0,1 0 0,-1 0 0,0 0 0,0 0 0,0-1 0,0 0 0,0 1 0,-5 0 0,-78 17-1365,37-9-5461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35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117 62 24575,'-12'-5'0,"-1"1"0,1 0 0,-1 1 0,0 0 0,1 1 0,-16-1 0,15 2 0,73 1 0,0-3 0,69-11 0,-123 14 0,24-5 0,-29 4 0,0 1 0,0 0 0,0 0 0,0 0 0,0-1 0,-1 1 0,1 0 0,0-1 0,0 1 0,0-1 0,-1 1 0,1-1 0,0 1 0,0-1 0,-1 0 0,1 1 0,0-1 0,-1 0 0,1 1 0,-1-1 0,1 0 0,-1 0 0,1-1 0,-9 6 0,-4 8 0,5 2 0,-1 0 0,2 1 0,0 0 0,0 0 0,2 0 0,-5 24 0,-7 96 0,14-65-1365,2-43-5461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80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79 24575,'-5'-4'0,"4"-2"0,10 0 0,13-3 0,6-1 0,9 3 0,1-3 0,4 0 0,-1 2 0,-12 3 0,-15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18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0 24575,'4'9'0,"7"3"0,5-1 0,4-2 0,4-2 0,2-3 0,-4-2-8191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96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38 24575,'4'-4'0,"7"-3"0,5 2 0,5 0 0,2 1 0,3 2 0,6 1 0,1 1 0,0 0 0,-2 0 0,-5-4 0,-12-2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0.71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26 24575,'18'0'0,"10"-4"0,5-2 0,1 0 0,0 2 0,-2 0 0,-6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2:57.013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1,'-37'24,"33"-22,0 0,0 0,0 0,0 1,1-1,-1 1,1 0,-1 0,1 0,0 1,-3 3,6-6,0 0,0-1,0 1,0 0,0-1,0 1,0-1,1 1,-1 0,0-1,0 1,1-1,-1 1,0-1,1 1,-1-1,0 1,1-1,-1 1,1-1,-1 1,1-1,-1 0,1 1,-1-1,1 0,-1 1,1-1,0 0,-1 0,1 1,-1-1,1 0,0 0,-1 0,1 0,0 0,-1 0,2 0,30 3,-30-3,26 2,1-2,0-1,0-2,0 0,-1-2,46-14,-32 6,1 2,0 2,1 1,0 3,78 0,659 7,-436-3,-319 2,0 2,30 6,-28-3,45 2,-50-6,44 9,-44-7,47 5,64 4,-85-7,56 1,-94-7,-1 0,0 1,1 0,-1 1,0 0,0 1,12 4,-22-7,1 0,-1 0,0 0,0 0,0 0,0 0,0 0,0 0,1 0,-1 0,0 0,0 0,0 0,0 0,0 0,0 0,0 0,1 0,-1 0,0 0,0 0,0 0,0 0,0 1,0-1,0 0,0 0,0 0,1 0,-1 0,0 0,0 0,0 0,0 1,0-1,0 0,0 0,0 0,0 0,0 0,0 0,0 1,0-1,0 0,0 0,0 0,0 0,0 0,0 0,0 1,0-1,0 0,0 0,-1 0,1 0,0 0,0 0,0 0,0 0,0 1,-11 2,-16 0,-139 13,87-5,2 0,41-5,-61 2,-25-10,-97 4,125 13,32-5,-95 17,98-16,38-6,-1-1,-33 2,-423-5,223-3,235 1,0-1,-34-8,32 5,1 1,-25 0,-164 4,188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1.17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24575,'0'14'0,"4"3"0,7 1 0,5-5 0,5-3 0,3-4 0,6-3 0,3-1 0,0-2 0,-1-1 0,-2 0 0,-10 1 0,-9-1-8191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32 24575,'13'-10'0,"-4"-2"0,-8 5 0,-14 4 0,-13 7 0,-11 2 0,-8 6 0,-5-1 0,-8 4 0,-3-2 0,0-3 0,7-2 0,7 1 0,7-1 0,15-2 0,12-1-8191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11 24575,'-1'-1'0,"-1"0"0,1 0 0,-1 0 0,0 0 0,0 0 0,1 0 0,-1 0 0,0 1 0,0-1 0,0 1 0,0-1 0,0 1 0,0 0 0,0-1 0,0 1 0,0 0 0,0 1 0,0-1 0,0 0 0,0 0 0,1 1 0,-1-1 0,0 1 0,0 0 0,0 0 0,0-1 0,1 1 0,-3 2 0,-8 3 0,1 2 0,1-1 0,-13 12 0,12-10 0,-24 18 0,16-13 0,-1 0 0,2 2 0,0 0 0,1 1 0,1 1 0,-16 22 0,30-38 0,1 1 0,-1-1 0,1 0 0,-1 1 0,1-1 0,0 1 0,0-1 0,0 1 0,0-1 0,1 1 0,-1 0 0,1-1 0,-1 1 0,1 0 0,0-1 0,0 1 0,0 0 0,1 0 0,-1-1 0,0 1 0,1 0 0,0-1 0,0 1 0,0-1 0,0 1 0,0-1 0,0 1 0,1-1 0,-1 0 0,1 0 0,-1 1 0,1-1 0,0 0 0,0 0 0,0-1 0,0 1 0,0 0 0,1-1 0,-1 1 0,0-1 0,3 1 0,23 13-1,57 20 0,-52-23 35,45 24 0,-69-31-177,0 1 0,0-1 0,0 2 0,-1-1 0,0 1 0,0 1-1,-1 0 1,0 0 0,6 9 0,4 11-6683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347 151 24575,'-153'235'0,"-7"10"0,159-243 0,0-1 0,0 0 0,0 1 0,0-1 0,0 0 0,0 0 0,0 0 0,0 0 0,0 0 0,0 0 0,-1 0 0,1-1 0,0 1 0,-1 0 0,-1 0 0,2-1 0,1 0 0,-1 0 0,1 0 0,-1 0 0,1 0 0,0-1 0,-1 1 0,1 0 0,-1 0 0,1-1 0,-1 1 0,1 0 0,0-1 0,-1 1 0,1 0 0,0-1 0,-1 1 0,1-1 0,0 1 0,-1 0 0,1-1 0,0 1 0,0-1 0,0 1 0,-1-1 0,1 1 0,0-1 0,0 1 0,0-1 0,-1-8 0,-1 0 0,2 0 0,-1 0 0,2-9 0,2-27 0,2 0 0,16-68 0,35-87 0,-46 167 0,-3 8 0,-4 12 0,1 0 0,0 0 0,0 0 0,2 1 0,-1 0 0,15-22 0,-20 34 0,1-1 0,-1 0 0,0 0 0,1 1 0,-1-1 0,1 0 0,-1 1 0,1-1 0,-1 1 0,1-1 0,-1 0 0,1 1 0,0-1 0,-1 1 0,1 0 0,0-1 0,-1 1 0,1-1 0,0 1 0,0 0 0,-1 0 0,1-1 0,0 1 0,0 0 0,-1 0 0,1 0 0,0 0 0,0 0 0,0 0 0,-1 0 0,1 0 0,0 0 0,0 0 0,0 1 0,-1-1 0,1 0 0,0 1 0,0-1 0,-1 0 0,1 1 0,0-1 0,-1 1 0,1-1 0,0 1 0,-1-1 0,1 1 0,-1-1 0,1 1 0,-1 0 0,1-1 0,-1 1 0,1 0 0,-1-1 0,0 1 0,1 0 0,-1 0 0,0 0 0,4 7 0,-1 0 0,0 1 0,-1-1 0,2 10 0,6 46 0,2 100 0,-6-62 0,0-12-38,13 118-1289,-13-175-5499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83 24575,'-8'-9'0,"0"-8"0,12 0 0,13 2 0,13 4 0,11 4 0,6 2 0,-4 4-8191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24575,'-5'-8'0,"-1"0"0,1 7 0,0 8 0,7 3 0,1-5 0,6-4 0,1-5 0,-1-7 0,-2-7 0,-3 5 0,-1 9 0,-2 14 0,0 5-8191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24575,'-4'-5'0,"-2"4"0,0 5 0,6 8 0,7 1 0,2-6 0,1-9 0,-8-8 0,-7-3 0,-8 2 0,-1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24575,'-22'27'0,"-12"18"0,0 9 0,1 1 0,2 0 0,6-5 0,3-7 0,6-6 0,4-9-8191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24575,'0'-18'0,"0"-1"0,5 7 0,5 14 0,6 16 0,4 14 0,4 14 0,6 14 0,8 5 0,0 4 0,0 0 0,1-2 0,-5-5 0,-5-8 0,-6-9 0,-4-11 0,-4-13-8191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11 0,0 9 0,0 7 0,0 4 0,0 1 0,0 2 0,0-5 0,0-6 0,0-6 0,0-14 0,0-12-8191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00.06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85,'787'0,"-762"-2,0 0,33-8,-31 4,47-2,-22 7,-7 0,0-1,49-9,-33 3,0 3,122 5,-69 3,-91-3,12 0,0 0,0-3,57-10,-53 6,0 3,1 1,0 1,45 5,2 0,253-3,-338 0,3-1,0 1,0 1,0-1,1 1,9 2,-4 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24575,'9'0'0,"12"0"0,15 0 0,16 0 0,11 0 0,14 0 0,6 0 0,8 0 0,1 0 0,-6 0 0,-13 0 0,-11 0 0,-19 0 0,-22 0 0,-23 0 0,-12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24575,'-3'1'0,"-1"0"0,1 1 0,-1-1 0,1 1 0,0-1 0,0 1 0,0 0 0,0 0 0,0 1 0,0-1 0,0 1 0,1-1 0,-1 1 0,-1 3 0,-6 4 0,1-2 0,-62 64 0,62-62 0,1 0 0,0 0 0,1 1 0,0 0 0,-8 19 0,14-28 0,0 0 0,1 1 0,0-1 0,-1 0 0,1 1 0,0-1 0,0 1 0,1-1 0,-1 0 0,0 1 0,1-1 0,-1 0 0,1 1 0,0-1 0,0 0 0,0 0 0,0 0 0,0 0 0,0 0 0,1 0 0,-1 0 0,1 0 0,-1 0 0,1 0 0,0-1 0,-1 1 0,1-1 0,3 2 0,8 7 0,1-1 0,0-1 0,17 8 0,-11-6 0,-18-9-23,163 97-1319,-133-76-5484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88 24575,'-3'-6'0,"-1"0"0,0 0 0,0 1 0,0-1 0,-1 1 0,0 0 0,0 0 0,0 0 0,0 1 0,-1 0 0,0 0 0,1 0 0,-2 1 0,1-1 0,0 1 0,-1 1 0,1 0 0,-1 0 0,0 0 0,1 0 0,-1 1 0,0 0 0,0 1 0,0 0 0,0 0 0,0 0 0,0 1 0,0 0 0,-12 3 0,12-2 0,1-1 0,-1 2 0,0-1 0,0 1 0,1 0 0,0 0 0,0 1 0,0-1 0,0 1 0,0 1 0,1-1 0,-1 1 0,1 0 0,0 1 0,1-1 0,0 1 0,-1-1 0,2 1 0,-1 1 0,1-1 0,0 0 0,0 1 0,1 0 0,-1 0 0,2-1 0,-1 1 0,1 0 0,0 0 0,0 9 0,1-13 0,0 1 0,0-1 0,1 1 0,0-1 0,-1 1 0,1-1 0,0 1 0,0-1 0,1 0 0,-1 0 0,1 0 0,0 1 0,0-2 0,0 1 0,0 0 0,0 0 0,0-1 0,1 1 0,0-1 0,-1 1 0,1-1 0,0 0 0,0 0 0,0-1 0,0 1 0,0 0 0,1-1 0,-1 0 0,0 0 0,1 0 0,4 1 0,-3-1 0,-1-1 0,1 1 0,-1-1 0,1 0 0,0 0 0,-1-1 0,1 1 0,-1-1 0,1 0 0,-1 0 0,1-1 0,-1 1 0,0-1 0,1 0 0,-1 0 0,0 0 0,0-1 0,-1 1 0,1-1 0,0 0 0,-1 0 0,0 0 0,6-8 0,2-8 0,-1 0 0,0-1 0,-2-1 0,0 0 0,6-27 0,-12 40 0,0 31 0,-4 25 0,1-41 0,-12 83 0,5 1 0,4 131 0,4-220 0,0 1 0,1 0 0,-1-1 0,1 1 0,-1 0 0,1-1 0,0 1 0,0-1 0,0 1 0,0-1 0,0 0 0,3 4 0,-4-6 0,1 1 0,0-1 0,0 1 0,-1-1 0,1 0 0,0 1 0,0-1 0,0 0 0,0 1 0,-1-1 0,1 0 0,0 0 0,0 0 0,0 0 0,0 0 0,0 0 0,0 0 0,-1 0 0,1 0 0,0 0 0,0 0 0,0 0 0,0-1 0,0 1 0,-1 0 0,1-1 0,0 1 0,0-1 0,-1 1 0,1-1 0,0 1 0,0-1 0,-1 1 0,1-1 0,-1 0 0,1 1 0,-1-1 0,2-1 0,15-16-1365,0-3-5461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24575,'-5'14'0,"0"13"0,-1 15 0,1 9 0,2 10 0,6 3 0,1 0 0,2-2 0,-2-8 0,0-8 0,-7-11 0,-6-18 0,-1-10-8191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297 172 24575,'3'-8'0,"2"-6"0,0 0 0,-2-1 0,1 1 0,1-27 0,-5 39 0,1-1 0,-1 1 0,0-1 0,0 1 0,-1-1 0,1 1 0,0-1 0,-1 1 0,0-1 0,1 1 0,-1 0 0,0-1 0,0 1 0,-1 0 0,1 0 0,0 0 0,-1-1 0,1 2 0,-1-1 0,1 0 0,-1 0 0,0 0 0,0 1 0,0-1 0,0 1 0,0-1 0,0 1 0,-1 0 0,1 0 0,0 0 0,-1 0 0,1 0 0,0 1 0,-1-1 0,-4 0 0,-2 1 0,1 0 0,0 1 0,0-1 0,0 2 0,0-1 0,0 1 0,0 0 0,0 1 0,0 0 0,0 0 0,1 1 0,0-1 0,-7 6 0,0 0 0,0 1 0,2 0 0,-1 0 0,1 1 0,-18 22 0,22-22 0,1-1 0,0 1 0,1 1 0,0-1 0,-6 21 0,9-26 0,1 0 0,1 1 0,-1-1 0,1 1 0,0-1 0,0 1 0,1 0 0,0-1 0,0 1 0,1 0 0,0-1 0,2 11 0,-1-15 0,-1 1 0,0-1 0,0 0 0,1 0 0,-1 0 0,1 0 0,0 0 0,0 0 0,-1 0 0,1 0 0,0-1 0,1 1 0,-1-1 0,0 1 0,0-1 0,1 0 0,-1 0 0,0 0 0,1 0 0,-1-1 0,1 1 0,-1-1 0,1 1 0,0-1 0,-1 0 0,6 0 0,1 0 0,-1-1 0,1 1 0,0-2 0,0 1 0,0-1 0,12-5 0,-11 2 0,0 1 0,0-2 0,-1 1 0,1-1 0,-1-1 0,-1 0 0,1 0 0,-1-1 0,9-11 0,-5 5 0,-1-1 0,-1 0 0,0-1 0,13-29 0,-12 20 0,-11 25 0,0 0 0,0 0 0,0 0 0,0 0 0,0 0 0,0 0 0,0-1 0,0 1 0,0 0 0,0 0 0,1 0 0,-1 0 0,0 0 0,0 0 0,0 0 0,0 0 0,0 0 0,0 0 0,0-1 0,0 1 0,0 0 0,1 0 0,-1 0 0,0 0 0,0 0 0,0 0 0,0 0 0,0 0 0,0 0 0,0 0 0,1 0 0,-1 0 0,0 0 0,0 0 0,0 0 0,0 0 0,0 0 0,0 0 0,0 0 0,1 0 0,-1 0 0,0 0 0,0 0 0,0 0 0,0 1 0,0-1 0,0 0 0,0 0 0,0 0 0,0 0 0,1 0 0,-1 0 0,0 0 0,0 0 0,0 0 0,0 0 0,0 1 0,0-1 0,0 0 0,0 0 0,0 0 0,0 0 0,0 0 0,0 0 0,0 0 0,0 1 0,0-1 0,0 0 0,4 16 0,-2 20 0,-22 416 0,18-441 0,1-2 0,0 0 0,0 0 0,1 0 0,2 18 0,-2-27 0,0 1 0,0-1 0,0 1 0,0-1 0,0 1 0,0 0 0,0-1 0,1 1 0,-1-1 0,0 1 0,0-1 0,0 1 0,1-1 0,-1 1 0,0-1 0,1 1 0,-1-1 0,0 1 0,1-1 0,-1 1 0,1-1 0,-1 0 0,0 1 0,1-1 0,-1 0 0,1 0 0,-1 1 0,1-1 0,0 0 0,-1 0 0,1 1 0,-1-1 0,1 0 0,0 0 0,1 0 0,-1-1 0,1 0 0,-1 1 0,1-1 0,-1 0 0,1 0 0,-1 0 0,0 0 0,1 0 0,-1 0 0,0 0 0,1-2 0,32-42 0,-33 43 0,64-109-1365,-52 90-5461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24575,'0'8'0,"0"13"0,0 16 0,0 10 0,0 6 0,0 8 0,0 2 0,0-6 0,0-7 0,0-8 0,0-7 0,4-9 0,6-18 0,2-10-8191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24575,'40'0'0,"31"0"0,21 0 0,18 0 0,7 0 0,2 0 0,-1 0 0,-8 0 0,-14 0 0,-18 0 0,-18 0 0,-24 0 0,-23 0 0,-21 0 0,-20 0 0,-13-4 0,0-2-8191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24575,'-17'6'0,"1"1"0,1 1 0,-1 0 0,1 1 0,1 0 0,-26 22 0,17-13 0,4-4 0,-7 5 0,-31 30 0,51-44 0,0 1 0,1 0 0,0 0 0,0 0 0,1 1 0,0-1 0,0 1 0,0 0 0,1 1 0,0-1 0,-2 8 0,5-12 0,-1 0 0,1 0 0,0 0 0,1 0 0,-1 0 0,1 0 0,-1 0 0,1-1 0,0 1 0,0 0 0,0 0 0,0-1 0,0 1 0,1 0 0,-1-1 0,1 0 0,0 1 0,0-1 0,0 0 0,0 0 0,0 0 0,0 0 0,0 0 0,1 0 0,-1-1 0,1 1 0,-1-1 0,4 2 0,11 5 0,0 0 0,0-1 0,23 6 0,-29-10 0,60 17-455,2-4 0,95 10 0,-95-18-6371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78 24575,'-3'-5'0,"0"0"0,0-1 0,0 1 0,0 0 0,-1 1 0,0-1 0,0 0 0,0 1 0,0 0 0,-1 0 0,0 1 0,0-1 0,0 1 0,0 0 0,-9-4 0,9 5 0,0 1 0,1 0 0,-1 0 0,0 1 0,0 0 0,0-1 0,0 2 0,1-1 0,-1 0 0,0 1 0,0 0 0,1 0 0,-1 1 0,0-1 0,1 1 0,-1 0 0,1 0 0,0 0 0,-8 6 0,7-4 0,-1 1 0,1-1 0,0 2 0,0-1 0,1 0 0,0 1 0,0 0 0,0 0 0,0 0 0,1 1 0,0-1 0,1 1 0,-1-1 0,-1 9 0,3-12 0,0 0 0,1-1 0,-1 1 0,1 0 0,-1 0 0,1 0 0,0 0 0,0-1 0,0 1 0,1 0 0,-1 0 0,1 0 0,-1 0 0,1-1 0,0 1 0,0 0 0,0-1 0,1 1 0,-1-1 0,1 1 0,-1-1 0,1 0 0,0 1 0,0-1 0,0 0 0,0 0 0,0 0 0,0 0 0,0-1 0,1 1 0,-1-1 0,1 1 0,-1-1 0,1 0 0,0 0 0,-1 0 0,4 0 0,-3 0 0,-1 0 0,1-1 0,0 0 0,0 0 0,-1 0 0,1 0 0,0 0 0,-1 0 0,1-1 0,0 0 0,0 1 0,-1-1 0,1 0 0,-1 0 0,1 0 0,2-2 0,1-1 0,-1 0 0,0 0 0,0 0 0,0 0 0,0-1 0,4-6 0,-2 3 0,-1 0 0,-1-1 0,1 0 0,-1 0 0,6-15 0,-29 123 0,5 2 0,-1 147 0,19-200 0,-5-48 0,0 1 0,0 0 0,0 0 0,0 0 0,1-1 0,-1 1 0,0 0 0,1 0 0,-1-1 0,0 1 0,1 0 0,-1-1 0,1 1 0,-1-1 0,1 1 0,-1 0 0,1-1 0,0 1 0,1 0 0,-1-1 0,-1 0 0,1 0 0,0-1 0,0 1 0,0 0 0,-1-1 0,1 1 0,0 0 0,0-1 0,-1 1 0,1-1 0,0 1 0,0-1 0,-1 1 0,1-1 0,-1 1 0,1-1 0,-1 0 0,1 1 0,-1-1 0,1 0 0,-1 0 0,1 1 0,-1-2 0,41-73-1365,-28 54-5461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 24575,'4'-3'0,"0"2"0,0-1 0,1 0 0,-1 1 0,1 0 0,-1 0 0,1 0 0,0 1 0,-1-1 0,7 1 0,-10 0 0,1 1 0,-1-1 0,1 0 0,-1 1 0,1-1 0,-1 1 0,1-1 0,-1 1 0,0-1 0,1 1 0,-1 0 0,0 0 0,0 0 0,1 0 0,-1 0 0,0 0 0,0 0 0,0 0 0,0 0 0,0 1 0,-1-1 0,1 0 0,0 1 0,-1-1 0,1 0 0,0 1 0,-1-1 0,0 1 0,1-1 0,-1 1 0,0-1 0,0 1 0,0-1 0,0 1 0,0 1 0,0 2 0,0 1 0,-1 0 0,1-1 0,-2 1 0,1-1 0,0 0 0,-1 1 0,0-1 0,0 0 0,-1 0 0,-3 6 0,-4 4 0,-26 30 0,27-35 0,0 0 0,1 1 0,0 0 0,-10 21 0,17-31 0,1 0 0,0 0 0,-1 0 0,1 0 0,0 0 0,0 0 0,-1-1 0,1 1 0,0 0 0,0 0 0,0 0 0,0 0 0,0 0 0,0 0 0,1 0 0,-1 0 0,0 0 0,0 0 0,1 0 0,-1 0 0,0 0 0,1 0 0,-1-1 0,1 1 0,0 0 0,-1 0 0,1-1 0,-1 1 0,1 0 0,0-1 0,0 1 0,-1 0 0,1-1 0,0 1 0,0-1 0,0 1 0,-1-1 0,1 0 0,0 1 0,0-1 0,0 0 0,0 1 0,2-1 0,5 2 0,0-1 0,0 0 0,0 0 0,9-1 0,-11 0 0,29 0 2,31 2-1369,-43 3-5459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1 499 24575,'0'9'0,"0"11"0,0 12 0,0 9 0,0 7 0,0-1 0,4-4 0,2-4 0,4-9 0,5-10 0,4-13 0,-1-7-8191</inkml:trace>
  <inkml:trace contextRef="#ctx0" brushRef="#br0" timeOffset="1">79 0 24575,'-13'31'0,"-5"24"0,10 12 0,11 2 0,4-9-8191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84 24575,'-9'-7'0,"-1"0"0,0 1 0,0 0 0,-1 1 0,1 0 0,-1 0 0,-1 1 0,-17-4 0,23 7 0,0 0 0,0 1 0,0 0 0,0 0 0,0 0 0,0 0 0,0 1 0,0 0 0,1 0 0,-1 1 0,0 0 0,0 0 0,1 0 0,-1 1 0,1 0 0,0 0 0,0 0 0,-7 6 0,4-2 0,0 1 0,0 0 0,1 1 0,0-1 0,0 1 0,1 1 0,1-1 0,-7 15 0,11-21 0,-1 0 0,1 0 0,0 0 0,1 1 0,-1-1 0,1 0 0,-1 0 0,1 0 0,0 1 0,0-1 0,0 0 0,1 0 0,-1 1 0,1 2 0,0-4 0,1 0 0,-1 1 0,0-1 0,0 0 0,1-1 0,-1 1 0,1 0 0,0 0 0,-1-1 0,1 1 0,0-1 0,0 1 0,0-1 0,0 0 0,0 0 0,0 0 0,0 0 0,1 0 0,-1 0 0,0 0 0,5 0 0,-2 0 0,0 0 0,1-1 0,-1 1 0,1-1 0,-1 0 0,1-1 0,-1 1 0,0-1 0,1 0 0,-1 0 0,0-1 0,1 0 0,-1 0 0,0 0 0,0 0 0,-1-1 0,1 0 0,0 0 0,-1 0 0,0 0 0,0-1 0,0 0 0,0 0 0,0 0 0,4-7 0,3-4 0,-1-1 0,0 0 0,-1-1 0,-1 0 0,-1-1 0,6-18 0,-12 31 0,1-1 0,0 0 0,0 1 0,0-1 0,1 0 0,4-6 0,-7 12 0,0 0 0,0-1 0,0 1 0,0 0 0,0 0 0,0 0 0,0 0 0,0 0 0,1 0 0,-1 0 0,0-1 0,0 1 0,0 0 0,0 0 0,0 0 0,0 0 0,0 0 0,1 0 0,-1 0 0,0 0 0,0 0 0,0 0 0,0 0 0,0 0 0,1 0 0,-1 0 0,0 0 0,0 0 0,0 0 0,0 0 0,0 0 0,1 0 0,-1 0 0,0 0 0,0 0 0,0 0 0,0 0 0,0 0 0,1 0 0,-1 0 0,0 0 0,0 0 0,0 0 0,0 0 0,0 0 0,0 1 0,0-1 0,1 0 0,-1 0 0,0 0 0,0 0 0,0 0 0,0 0 0,0 1 0,0-1 0,4 13 0,-1 16 0,-3 148 0,0 20 0,0-195 0,0 0 0,0 0 0,0 1 0,1-1 0,-1 0 0,1 0 0,-1 0 0,1 0 0,0 1 0,-1-1 0,1 0 0,2 2 0,-3-4 0,0 0 0,1 1 0,-1-1 0,1 0 0,-1 0 0,0 0 0,1 0 0,-1 1 0,1-1 0,-1 0 0,0 0 0,1 0 0,-1 0 0,1 0 0,-1 0 0,1 0 0,-1 0 0,0 0 0,1-1 0,-1 1 0,1 0 0,-1 0 0,0 0 0,1 0 0,-1 0 0,1-1 0,-1 1 0,0 0 0,1 0 0,-1-1 0,0 1 0,0 0 0,1-1 0,-1 1 0,0 0 0,1-1 0,6-7 0,-1-1 0,0 0 0,8-16 0,-2 4 0,-10 18-85,0-1 0,1 1-1,0-1 1,-1 1 0,1 0-1,1 0 1,-1 0 0,0 0-1,1 1 1,-1-1 0,1 1-1,0 0 1,-1 0 0,1 0-1,8-2 1,3 4-6741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 24575,'1'-2'0,"0"0"0,0 0 0,0 1 0,0-1 0,0 0 0,0 1 0,0-1 0,0 1 0,1 0 0,-1-1 0,1 1 0,2-2 0,-4 3 0,1 0 0,-1-1 0,1 1 0,-1 0 0,1 0 0,-1 0 0,1 0 0,0 0 0,-1 0 0,1 0 0,-1 0 0,1 0 0,-1 0 0,1 0 0,-1 0 0,1 0 0,-1 1 0,1-1 0,-1 0 0,1 0 0,-1 1 0,1-1 0,-1 0 0,1 0 0,-1 1 0,1-1 0,0 1 0,1 2 0,0 0 0,-1-1 0,1 1 0,-1 0 0,1 0 0,-1 0 0,0 0 0,0 0 0,0 1 0,-1-1 0,1 0 0,0 7 0,-1-1 0,0 1 0,-1-1 0,0 1 0,0-1 0,-1 0 0,0 1 0,-7 16 0,-2 0 0,-20 32 0,3-7 0,28-50 0,-1 0 0,0 0 0,1-1 0,-1 1 0,1 0 0,0 0 0,-1 0 0,1 0 0,0 0 0,-1 0 0,1 0 0,0 0 0,0 0 0,0 0 0,0 0 0,0 1 0,0-1 0,0 0 0,0 0 0,0 0 0,1 0 0,-1 0 0,0 0 0,1 0 0,-1 0 0,1 1 0,1-1 0,-1-1 0,0 1 0,0 0 0,1-1 0,-1 1 0,0-1 0,1 1 0,-1-1 0,0 0 0,1 0 0,-1 1 0,0-1 0,1 0 0,-1 0 0,1 0 0,2-1 0,9-1 0,1-1 0,-1 0 0,14-6 0,-21 7 0,87-29-1365,-49 18-5461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24575,'18'0'0,"19"0"0,16 0 0,18 0 0,14 0 0,15 0 0,13 0 0,4 0 0,1 0 0,-11 0 0,-14 0 0,-33 0 0,-35 0 0,-31 0 0,-23 0 0,-6 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24575,'-4'1'0,"-1"-1"0,1 1 0,0 0 0,0 1 0,0-1 0,0 1 0,1-1 0,-1 1 0,0 0 0,1 1 0,-1-1 0,1 1 0,0-1 0,0 1 0,-4 4 0,-8 9 0,-21 30 0,24-29 0,4-7 0,0 0 0,1 1 0,1 0 0,0 0 0,0 1 0,-6 21 0,11-30 0,0 0 0,0 0 0,0 0 0,1 1 0,0-1 0,0 0 0,0 0 0,0 1 0,0-1 0,0 0 0,1 0 0,0 0 0,0 0 0,0 0 0,0 0 0,0 0 0,0 0 0,1 0 0,-1 0 0,1 0 0,0-1 0,0 1 0,0-1 0,0 1 0,0-1 0,1 0 0,-1 0 0,1 0 0,-1 0 0,1 0 0,5 2 0,14 6 0,-1-1 0,2 0 0,-1-2 0,28 5 0,97 13 0,-137-23 0,65 7-1365,-7-2-5461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98 24575,'-5'-8'0,"1"1"0,-1-1 0,-1 1 0,0 0 0,0 0 0,0 1 0,0 0 0,-1 0 0,0 0 0,-1 1 0,1 0 0,-9-4 0,13 7 0,0 1 0,0-1 0,0 1 0,0 0 0,0 0 0,-1 0 0,1 1 0,0-1 0,0 1 0,-1 0 0,1-1 0,0 2 0,-1-1 0,1 0 0,0 1 0,-1-1 0,1 1 0,0 0 0,0 0 0,0 0 0,0 0 0,0 1 0,0-1 0,0 1 0,0 0 0,0 0 0,1 0 0,-1 0 0,1 0 0,0 1 0,-1-1 0,1 1 0,0 0 0,0-1 0,-1 4 0,1-2 0,0-1 0,0 1 0,1-1 0,-1 1 0,1 0 0,0 0 0,0-1 0,0 1 0,0 0 0,1 0 0,-1 0 0,1 0 0,0 0 0,1 0 0,-1 0 0,1 0 0,-1 0 0,3 6 0,-2-8 0,0 0 0,0 0 0,0 0 0,1 0 0,-1 0 0,0 0 0,1 0 0,0-1 0,-1 1 0,1-1 0,0 1 0,-1-1 0,1 1 0,0-1 0,0 0 0,0 0 0,0 0 0,1 0 0,-1-1 0,0 1 0,0 0 0,0-1 0,1 1 0,-1-1 0,0 0 0,1 0 0,-1 0 0,0 0 0,0 0 0,1-1 0,-1 1 0,0-1 0,3 0 0,-1-1 0,0 1 0,0-1 0,0 0 0,0-1 0,0 1 0,-1-1 0,1 1 0,-1-1 0,1 0 0,-1 0 0,0-1 0,-1 1 0,1-1 0,0 1 0,-1-1 0,0 0 0,0 0 0,2-5 0,12-17 0,-16 26 0,0 0 0,0 0 0,0 0 0,0-1 0,0 1 0,0 0 0,0 0 0,0 0 0,0 0 0,0 0 0,0 0 0,0 0 0,1 0 0,-1 0 0,0 0 0,0-1 0,0 1 0,0 0 0,0 0 0,0 0 0,0 0 0,0 0 0,1 0 0,-1 0 0,0 0 0,0 0 0,0 0 0,0 0 0,0 0 0,0 0 0,0 0 0,0 0 0,1 0 0,-1 0 0,0 0 0,0 0 0,0 0 0,0 0 0,0 0 0,0 0 0,0 1 0,0-1 0,1 0 0,-1 0 0,0 0 0,0 0 0,0 0 0,0 0 0,0 0 0,0 0 0,0 0 0,0 0 0,0 0 0,0 1 0,0-1 0,0 0 0,0 0 0,0 0 0,0 0 0,1 0 0,-1 0 0,3 13 0,-1 15 0,-4 58-682,-15 113-1,12-162-6143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 24575,'1'0'0,"0"-1"0,1 0 0,-1 1 0,1-1 0,-1 1 0,1 0 0,-1-1 0,1 1 0,-1 0 0,1 0 0,-1 0 0,1 0 0,0 0 0,-1 0 0,1 1 0,-1-1 0,1 0 0,-1 1 0,1-1 0,-1 1 0,0 0 0,1-1 0,-1 1 0,0 0 0,1 0 0,-1 0 0,0 0 0,0 0 0,0 0 0,0 0 0,0 0 0,0 0 0,0 1 0,0-1 0,1 2 0,-1 0 0,0 1 0,0-1 0,-1 0 0,1 0 0,-1 0 0,0 1 0,0-1 0,0 0 0,0 0 0,-1 1 0,1-1 0,-1 0 0,0 0 0,1 0 0,-4 6 0,2-4 0,0 0 0,0-1 0,0 1 0,1 0 0,-1 0 0,0 9 0,2-11 0,0-1 0,1 0 0,-1 0 0,0 0 0,1 1 0,0-1 0,-1 0 0,1 0 0,0 0 0,0 0 0,0 0 0,0 0 0,0 0 0,1 0 0,-1-1 0,1 1 0,-1 0 0,4 2 0,8 8 0,0 0 0,-1 1 0,0 0 0,-1 1 0,15 26 0,-23-36 0,-1 0 0,0-1 0,-1 1 0,1 0 0,-1 1 0,0-1 0,0 0 0,0 0 0,0 0 0,-1 1 0,1-1 0,-1 0 0,-1 1 0,1-1 0,0 0 0,-1 1 0,0-1 0,0 0 0,0 0 0,-1 0 0,1 0 0,-1 0 0,0 0 0,0 0 0,0-1 0,-1 1 0,1-1 0,-1 1 0,-4 4 0,-1-2-105,0 1 0,-1-1 0,1-1 0,-1 1 0,-1-1 0,1-1 0,0 0 0,-1 0 0,0-1 0,0 0 0,0-1 0,-18 2 0,-9 0-6721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24575,'4'-5'0,"7"4"0,0 10 0,-1 4-8191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24575,'0'13'0,"0"5"-8191</inkml:trace>
  <inkml:trace contextRef="#ctx0" brushRef="#br0" timeOffset="1">27 289 24575,'0'14'0,"0"3"-8191</inkml:trace>
  <inkml:trace contextRef="#ctx0" brushRef="#br0" timeOffset="2">27 289 24575,'4'31'0,"2"11"-8191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227 204 24575,'6'-17'0,"0"-1"0,-2 0 0,0 0 0,3-34 0,-7 48 0,0 0 0,0 0 0,-1 0 0,1 0 0,-1 0 0,0 0 0,0 0 0,0 0 0,-1 0 0,1 0 0,-1 0 0,-2-4 0,2 6 0,0 0 0,0 0 0,0 0 0,0 0 0,-1 0 0,1 1 0,0-1 0,-1 1 0,1-1 0,-1 1 0,1 0 0,-1 0 0,0 0 0,0 0 0,1 1 0,-1-1 0,0 1 0,0-1 0,-5 1 0,1 0 0,0 1 0,-1 0 0,1 0 0,0 1 0,0-1 0,0 2 0,0-1 0,1 1 0,-1 0 0,0 0 0,1 1 0,0-1 0,0 2 0,-7 5 0,5-3 0,0 0 0,1 0 0,0 1 0,0 0 0,1 0 0,0 1 0,0 0 0,1 0 0,-6 12 0,10-19 0,0 0 0,1 1 0,-1-1 0,0 0 0,1 0 0,-1 0 0,1 0 0,0 1 0,-1-1 0,1 0 0,0 0 0,0 0 0,1 1 0,-1-1 0,0 0 0,1 0 0,-1 0 0,1 0 0,0 1 0,0-1 0,2 3 0,-2-3 0,1 0 0,0 0 0,0-1 0,0 1 0,1 0 0,-1-1 0,0 1 0,1-1 0,-1 0 0,0 0 0,1 0 0,0 0 0,-1 0 0,1-1 0,3 1 0,3 0 0,0 0 0,-1-1 0,1 0 0,0 0 0,0-1 0,-1 0 0,1-1 0,-1 0 0,1 0 0,8-4 0,-11 3 0,-1-1 0,1 1 0,-1-1 0,0 0 0,0 0 0,-1 0 0,1 0 0,-1-1 0,0 0 0,0 0 0,0 0 0,-1-1 0,0 1 0,0-1 0,0 0 0,-1 0 0,1 0 0,-1 0 0,-1 0 0,1 0 0,-1 0 0,-1-1 0,1 1 0,-1-7 0,-20 133 0,10-21 0,8 187 0,2-284 0,0 1 0,0-1 0,0 1 0,1-1 0,-1 0 0,1 1 0,0-1 0,-1 0 0,1 0 0,0 1 0,0-1 0,0 0 0,1 0 0,-1 0 0,3 3 0,-3-4 0,0-1 0,-1 0 0,1 1 0,-1-1 0,1 0 0,-1 0 0,1 0 0,-1 1 0,1-1 0,0 0 0,-1 0 0,1 0 0,-1 0 0,1 0 0,0 0 0,-1 0 0,1 0 0,0 0 0,-1 0 0,1-1 0,-1 1 0,1 0 0,0-1 0,18-16 0,-5-4-14,-1-1-1,11-25 0,-7 13-1306,-7 16-5505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 24575,'-12'-1'0,"-3"2"0,14 0 0,1 0 0,-1-1 0,1 1 0,0 0 0,-1 0 0,1 0 0,0 0 0,0 0 0,0 0 0,0 0 0,0 0 0,0 0 0,0 0 0,0 0 0,0 0 0,0 0 0,0 0 0,1 0 0,0 2 0,23 78 0,-15-55 0,10 50 0,-14-55 0,-3-41 0,0-9 0,0 7 0,2 0 0,0 0 0,2 0 0,0 1 0,17-40 0,-22 60 0,0-1 0,-1 1 0,1-1 0,0 1 0,0 0 0,0-1 0,0 1 0,0 0 0,0 0 0,0-1 0,1 1 0,-1 0 0,0 0 0,0 0 0,1 1 0,-1-1 0,1 0 0,-1 0 0,1 1 0,-1-1 0,1 1 0,1-1 0,-1 1 0,-1 1 0,1-1 0,-1 0 0,1 1 0,-1-1 0,1 1 0,-1 0 0,1-1 0,-1 1 0,0 0 0,0 0 0,1 0 0,-1 0 0,0 0 0,0 0 0,0 0 0,0 1 0,1 0 0,4 7 0,-1-1 0,0 0 0,-1 1 0,0 0 0,6 18 0,-1 15-7,-8-33-163,0 0 0,1-1 1,0 1-1,1-1 0,0 0 0,0 1 1,7 11-1,2-5-6656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79 24575,'-22'1'0,"-21"-2"0,43 1 0,-1 0 0,1 0 0,0-1 0,0 1 0,0 0 0,0 0 0,0 0 0,-1 0 0,1 0 0,0 0 0,0 0 0,0 0 0,0 0 0,0 0 0,0 0 0,-1 0 0,1 0 0,0 0 0,0 0 0,0-1 0,0 1 0,0 0 0,0 0 0,0 0 0,0 0 0,0 0 0,0 0 0,-1-1 0,1 1 0,0 0 0,0 0 0,0 0 0,0 0 0,0 0 0,0 0 0,0-1 0,0 1 0,0 0 0,0 0 0,0 0 0,0 0 0,0 0 0,0-1 0,0 1 0,1 0 0,-1 0 0,0 0 0,0 0 0,0 0 0,0 0 0,0-1 0,0 1 0,0 0 0,0 0 0,0 0 0,1 0 0,9-10 0,15-5 0,1 3 0,41-17 0,-63 28 0,1 0 0,-1-1 0,1 1 0,-1 1 0,1-1 0,0 1 0,-1-1 0,1 2 0,-1-1 0,1 0 0,0 1 0,6 1 0,-10-1 0,1 0 0,0-1 0,-1 1 0,1 0 0,0 0 0,-1 0 0,1 1 0,-1-1 0,1 0 0,-1 0 0,0 1 0,0-1 0,1 1 0,-1-1 0,0 1 0,0 0 0,-1-1 0,1 1 0,1 2 0,-1 1 0,0-1 0,0 1 0,0 0 0,0 0 0,-1 0 0,0-1 0,-1 8 0,-1 5 0,0 0 0,-2 0 0,-6 18 0,-36 82 0,33-89 0,2 0 0,0 0 0,2 1 0,1 0 0,-6 45 0,14-72-3,0 0-1,-1 0 1,1 0-1,0 0 1,0 0-1,0 1 1,0-1-1,1 0 1,-1 0-1,1 0 1,-1 0-1,1 0 1,0 0-1,-1 0 1,1 0-1,0 0 1,0 0-1,0-1 1,1 1-1,-1 0 1,0-1-1,3 3 1,-2-3 15,0 0-1,0 0 1,1 0 0,-1-1 0,0 1-1,1 0 1,-1-1 0,0 0 0,1 0 0,-1 0-1,0 0 1,1 0 0,-1 0 0,1 0-1,-1-1 1,4 0 0,9-4-309,0-1 0,-1 0 0,1 0 0,18-14 0,2-1-6529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24575,'18'-5'0,"10"-1"0,5 1 0,1 0 0,-1 2 0,-5 1-8191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12 0,0 5 0,0 6 0,0 2 0,0 2 0,0-1 0,0-4 0,0-7-8191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24575,'18'-5'0,"14"-1"0,16 1 0,13 0 0,4-3 0,6 0 0,3 1 0,-2 2 0,-8 2 0,-12 1 0,-9 1 0,-8 1 0,-9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24575,'-13'18'0,"-14"15"0,-6 6 0,2 0 0,2 0 0,6-4 0,12-3 0,11-7 0,15-3 0,14-1 0,7-4 0,5-1 0,1 7 0,-3 3 0,2 1 0,-3 2 0,-7-5-8191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32 24575,'-7'-4'0,"0"0"0,-1 0 0,1 1 0,-1-1 0,0 2 0,0-1 0,0 1 0,0 0 0,0 1 0,0 0 0,-1 0 0,1 1 0,0 0 0,-1 0 0,-14 3 0,18-1 0,0-1 0,0 0 0,0 1 0,1 0 0,-1 0 0,1 0 0,0 1 0,-1-1 0,1 1 0,0 0 0,0 0 0,1 1 0,-1-1 0,1 1 0,-1-1 0,1 1 0,1 0 0,-1 1 0,0-1 0,1 0 0,0 1 0,0-1 0,0 1 0,1 0 0,-1 0 0,1-1 0,-1 10 0,2-12 0,-1 1 0,1 0 0,0 0 0,0 0 0,0 0 0,0 0 0,0 0 0,1-1 0,-1 1 0,1 0 0,0 0 0,0 0 0,0-1 0,0 1 0,0 0 0,0-1 0,1 1 0,0-1 0,-1 0 0,1 1 0,0-1 0,0 0 0,0 0 0,0 0 0,1 0 0,-1-1 0,0 1 0,1-1 0,-1 1 0,1-1 0,0 0 0,-1 0 0,1 0 0,0 0 0,0 0 0,-1-1 0,5 1 0,-3 0 0,1-1 0,-1 0 0,1 0 0,-1 0 0,1-1 0,-1 1 0,1-1 0,-1 0 0,0-1 0,1 1 0,-1-1 0,0 1 0,0-1 0,0 0 0,0-1 0,-1 1 0,1-1 0,0 1 0,-1-1 0,0 0 0,0-1 0,0 1 0,0-1 0,3-3 0,-2-2 0,0 0 0,-1 0 0,0 0 0,0 0 0,-1 0 0,2-16 0,4-16 0,-8 40 0,0 0 0,0 0 0,0 1 0,0-1 0,0 0 0,0 0 0,1 1 0,-1-1 0,0 0 0,0 0 0,1 1 0,-1-1 0,1 1 0,-1-1 0,1 0 0,-1 1 0,1-1 0,-1 1 0,1-1 0,0 0 0,4 13 0,-1 29 0,-4 128 0,2 24 0,-2-191 0,0 1 0,0-1 0,0 1 0,0-1 0,1 0 0,-1 1 0,1-1 0,0 0 0,-1 1 0,1-1 0,0 0 0,1 0 0,-1 0 0,0 0 0,0 0 0,1 0 0,-1 0 0,1 0 0,0 0 0,0-1 0,2 3 0,-2-4 0,0 1 0,0-1 0,0 1 0,0-1 0,0 0 0,0 0 0,0 0 0,0 0 0,0 0 0,0 0 0,0-1 0,0 1 0,-1-1 0,1 1 0,0-1 0,0 0 0,0 0 0,0 0 0,-1 0 0,1 0 0,0 0 0,-1 0 0,1 0 0,-1-1 0,1 1 0,0-2 0,8-8-73,-1 1 1,-1-1-1,0 0 0,0-1 0,-1 0 0,7-18 1,-6 14-784,1-1-5970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24575,'1'0'0,"0"0"0,-1 1 0,1-1 0,0 1 0,0-1 0,0 1 0,-1-1 0,1 1 0,0-1 0,-1 1 0,1 0 0,0-1 0,-1 1 0,1 0 0,-1 0 0,1-1 0,-1 1 0,1 0 0,-1 0 0,0 0 0,1 0 0,-1 0 0,0-1 0,0 1 0,0 2 0,6 27 0,-6-27 0,3 40 0,-3-31 0,1 0 0,0-1 0,1 1 0,0 0 0,7 21 0,-9-32 0,1-1 0,-1 1 0,0-1 0,0 1 0,0-1 0,0 1 0,1-1 0,-1 1 0,0-1 0,1 1 0,-1-1 0,0 1 0,1-1 0,-1 0 0,0 1 0,1-1 0,-1 0 0,1 1 0,-1-1 0,0 0 0,1 1 0,-1-1 0,1 0 0,-1 0 0,1 0 0,-1 1 0,1-1 0,0 0 0,-1 0 0,1 0 0,0 0 0,12-13 0,6-30 0,-18 40 0,12-32 0,-7 14 0,1 2 0,0-1 0,2 1 0,1 0 0,21-32 0,-30 49 0,0 1 0,0-1 0,0 0 0,0 1 0,1-1 0,-1 1 0,0 0 0,1-1 0,-1 1 0,1 0 0,-1 0 0,1 0 0,0 0 0,-1 0 0,1 1 0,0-1 0,0 0 0,0 1 0,0-1 0,-1 1 0,1 0 0,0-1 0,0 1 0,0 0 0,0 0 0,0 0 0,0 1 0,0-1 0,0 0 0,-1 1 0,4 0 0,-2 1 0,0 1 0,-1-1 0,1 0 0,0 1 0,-1 0 0,1 0 0,-1 0 0,0 0 0,0 0 0,0 0 0,0 0 0,-1 1 0,1-1 0,-1 1 0,1 4 0,7 23-455,-2 1 0,6 59 0,-10-59-6371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24:15.70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212 106,'0'-1,"0"0,-1 0,1 0,-1-1,0 1,1 0,-1 0,0 0,0 0,0 0,1 0,-1 0,0 1,0-1,0 0,-1 0,1 1,0-1,0 1,0-1,0 1,-1-1,1 1,0 0,0-1,-1 1,1 0,0 0,0 0,-2 0,-41 1,24 1,-1 2,1 0,0 1,-21 9,40-13,0-1,1 0,-1 0,0 0,0 1,1-1,-1 1,0-1,1 0,-1 1,1-1,-1 1,0-1,1 1,-1 0,1-1,-1 1,1-1,0 1,-1 0,1 0,0-1,-1 1,1 1,0-1,0 0,0-1,1 1,-1 0,1 0,-1-1,1 1,-1 0,1-1,-1 1,1-1,-1 1,1-1,0 1,-1-1,1 1,0-1,-1 1,2-1,4 3,0 0,0-1,0 0,12 2,310 22,-219-20,14 6,50 2,1681-16,-1813 1,54-11,30-1,105-2,-164 8,112 4,-113 4,119-13,-63-1,235 7,-201 8,1171-2,-1279 2,53 10,25 1,471-10,-307-5,-18 17,71 12,-187-20,-41-3,-24 8,12 0,331-12,-310-13,39-1,874 15,-989-3,52-9,34-2,281 12,-196 2,-195-2,-1-1,33-7,28-4,-74 13,-5 0,0 0,1-1,-1 1,0-1,1 0,6-2,-10 2,0 1,0-1,-1 0,1 1,0-1,-1 1,1-1,0 0,-1 0,1 1,-1-1,1 0,-1 0,1 0,-1 1,0-1,0 0,1 0,-1 0,0 0,0 0,0 0,0 0,0 0,0 0,0 1,0-1,0 0,0 0,0 0,-1 0,1 0,0 0,-1 0,1 1,-1-1,0-1,-1-3,0 1,-1-1,0 1,0 0,0 0,0 0,-1 0,1 0,-1 1,0-1,0 1,0 0,-1 1,1-1,-1 1,1-1,-1 1,0 1,0-1,0 1,0 0,-7-1,-13-1,0 2,0 0,-39 5,8-1,-1421-1,755-4,662 3,19 0,0-1,-81-12,76 6,0 1,-81 3,-19-1,65-10,53 8,-46-3,-489 6,272 4,-845-2,1110 2,0 0,-31 8,29-5,-44 3,-499-7,277-3,-465 2,730 2,-54 9,-14 2,-281-11,195-4,148 4,-57 10,56-6,-53 1,-25-9,-85 4,129 11,50-9,1 0,-29 1,-487-4,258-3,251 4,-1 0,-29 8,28-5,-45 3,-252-7,153-3,152 1,1-1,1-2,-1 0,-34-11,0-1,31 11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3 239 24575,'-1'41'0,"0"-20"0,1 0 0,0 0 0,2-1 0,8 40 0,-9-54 0,1-1 0,0 1 0,0-1 0,1 1 0,0-1 0,0 0 0,0 0 0,0 0 0,1-1 0,0 1 0,0-1 0,0 0 0,1 0 0,-1 0 0,1-1 0,0 1 0,0-1 0,0 0 0,0-1 0,1 1 0,-1-1 0,7 2 0,5 0 0,1 0 0,0-1 0,1-1 0,-1 0 0,0-2 0,37-3 0,-9-3 0,71-18 0,117-57 0,-37 11 0,-163 60 0,0 2 0,0 1 0,1 2 0,35 0 0,-34 4 0,0 1 0,-1 2 0,56 10 0,-76-8 0,-1-1 0,-1 2 0,1 0 0,0 0 0,-1 2 0,0-1 0,-1 2 0,1 0 0,-2 0 0,1 1 0,16 16 0,-24-21 0,0 1 0,1 0 0,0-1 0,0 1 0,0-1 0,8 4 0,-12-7 0,0 0 0,1-1 0,-1 1 0,0-1 0,0 0 0,0 1 0,1-1 0,-1 0 0,0 0 0,0 1 0,1-1 0,-1 0 0,0 0 0,0-1 0,1 1 0,-1 0 0,0 0 0,0-1 0,0 1 0,1 0 0,-1-1 0,0 1 0,0-1 0,0 0 0,0 1 0,0-1 0,0 0 0,0 0 0,0 1 0,0-1 0,0 0 0,0 0 0,-1 0 0,1 0 0,1-2 0,28-43 0,-21 30 0,0 1 0,2 1 0,-1-1 0,2 2 0,25-24 0,-20 24 0,2 0 0,0 2 0,0 0 0,1 1 0,0 1 0,0 1 0,1 1 0,27-6 0,-28 9 0,0 0 0,0 2 0,0 0 0,0 1 0,0 1 0,0 1 0,0 1 0,0 0 0,24 7 0,-25-2 0,0 1 0,-1 0 0,0 2 0,-1 0 0,17 12 0,-17-10 0,0-1 0,0-1 0,1 0 0,1-2 0,20 7 0,-12-8 0,0-2 0,1-1 0,0-1 0,0-2 0,0-1 0,0-1 0,0-1 0,0-1 0,34-9 0,-16 0 0,0-2 0,-1-1 0,-1-3 0,68-37 0,-100 49-76,0 0 1,-1-2-1,0 1 0,0-1 0,-1-1 0,0 0 0,0 0 0,-1-1 1,0 0-1,-1-1 0,0 0 0,-1 0 0,0-1 0,-1 0 1,0 0-1,-1 0 0,7-22 0,-9 16-6750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15 24575,'-69'233'0,"-1"-2"0,67-223 0,1-1 0,0-1 0,0-1 0,-1 1 0,0 0 0,0 0 0,0-1 0,-1 0 0,-5 7 0,9-12 0,0 0 0,0 0 0,-1 0 0,1 0 0,0 0 0,0 1 0,0-1 0,0 0 0,0 0 0,-1 0 0,1 0 0,0 0 0,0 0 0,0 0 0,0 0 0,-1 0 0,1 0 0,0 0 0,0 0 0,0 0 0,0 0 0,0 0 0,-1 0 0,1-1 0,0 1 0,0 0 0,0 0 0,0 0 0,0 0 0,-1 0 0,1 0 0,0 0 0,0 0 0,0 0 0,0-1 0,0 1 0,0 0 0,0 0 0,0 0 0,-1 0 0,1 0 0,0-1 0,0 1 0,0 0 0,0 0 0,0 0 0,0 0 0,0 0 0,0-1 0,-3-14 0,0-15 0,4-18 0,2 0 0,2 0 0,2 0 0,2 1 0,3 0 0,29-79 0,-37 115 0,1 0 0,0 0 0,1 0 0,9-12 0,-14 22 0,0 0 0,0-1 0,0 1 0,0 0 0,0 0 0,1-1 0,-1 1 0,0 0 0,1 0 0,-1 0 0,1 1 0,-1-1 0,1 0 0,0 0 0,-1 1 0,3-1 0,-3 1 0,1 0 0,-1 1 0,0-1 0,1 0 0,-1 1 0,0-1 0,0 1 0,1-1 0,-1 1 0,0 0 0,0 0 0,0-1 0,0 1 0,0 0 0,0 0 0,0 0 0,0 0 0,0 0 0,-1 0 0,1 0 0,0 0 0,0 1 0,-1-1 0,2 2 0,6 18 0,-1 0 0,0 1 0,-1 0 0,-2 0 0,0 0 0,1 27 0,3 13 0,32 161-1365,-35-196-5461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24575,'9'-9'0,"12"-3"0,11-3 0,13 0 0,9 3 0,-1 3 0,-10 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24575,'22'-13'0,"21"-9"0,16-6 0,12 3 0,-7 5-8191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188 162 24575,'6'-12'0,"0"0"0,-1-1 0,0 0 0,-1 0 0,4-21 0,-8 31 0,1 1 0,-1 0 0,0 0 0,0 0 0,0-1 0,0 1 0,0 0 0,0 0 0,0 0 0,-1 0 0,1-1 0,-1 1 0,0 0 0,1 0 0,-1 0 0,0 0 0,0 0 0,0 0 0,-1 0 0,1 1 0,0-1 0,-1 0 0,1 1 0,-1-1 0,0 1 0,1-1 0,-1 1 0,0 0 0,0 0 0,0 0 0,0 0 0,0 0 0,0 0 0,0 0 0,0 1 0,0-1 0,0 1 0,-1-1 0,1 1 0,0 0 0,0 0 0,-4 0 0,-1 1 0,1-1 0,-1 1 0,1 0 0,-1 1 0,1-1 0,-1 1 0,1 1 0,0-1 0,0 1 0,0 0 0,0 1 0,1-1 0,-1 1 0,1 0 0,0 0 0,0 1 0,1 0 0,-8 8 0,7-7 0,0 1 0,0 0 0,0 1 0,1-1 0,0 1 0,0 0 0,1-1 0,0 2 0,0-1 0,1 0 0,0 1 0,1-1 0,-2 17 0,3-22 0,0 0 0,0 0 0,1 0 0,-1 0 0,1 0 0,-1 0 0,1-1 0,0 1 0,0 0 0,0 0 0,0-1 0,1 1 0,-1-1 0,1 1 0,0-1 0,-1 1 0,1-1 0,0 0 0,0 0 0,0 0 0,1 0 0,-1 0 0,0-1 0,6 3 0,-5-3 0,0 0 0,0 0 0,0-1 0,0 1 0,0-1 0,0 0 0,0 0 0,0 0 0,0 0 0,0 0 0,0-1 0,0 1 0,0-1 0,0 0 0,0 0 0,0 0 0,0 0 0,-1-1 0,1 1 0,0-1 0,-1 0 0,1 0 0,3-3 0,9-10 0,0 0 0,23-33 0,-33 42 0,-4 5 0,-1 0 0,1 0 0,-1 0 0,1 0 0,0 0 0,0 0 0,-1 0 0,1 0 0,0 1 0,0-1 0,0 0 0,0 0 0,0 1 0,0-1 0,0 1 0,0-1 0,0 1 0,0-1 0,0 1 0,0 0 0,1-1 0,1 1 0,-3 1 0,1-1 0,0 1 0,0-1 0,-1 1 0,1 0 0,0-1 0,-1 1 0,1 0 0,0 0 0,-1-1 0,1 1 0,-1 0 0,0 0 0,1 0 0,-1 0 0,0 0 0,1-1 0,-1 1 0,0 0 0,0 0 0,0 1 0,2 13 0,-1 0 0,-1 25 0,0-29 0,-5 320 0,5-302 0,0-29 0,0 0 0,0 0 0,0 0 0,0 1 0,0-1 0,0 0 0,0 0 0,0 1 0,0-1 0,0 0 0,0 0 0,0 0 0,0 1 0,0-1 0,0 0 0,1 0 0,-1 0 0,0 1 0,0-1 0,0 0 0,0 0 0,0 0 0,0 1 0,1-1 0,-1 0 0,0 0 0,0 0 0,0 0 0,0 0 0,1 1 0,-1-1 0,0 0 0,0 0 0,0 0 0,1 0 0,-1 0 0,0 0 0,0 0 0,0 0 0,1 0 0,-1 0 0,0 0 0,1 0 0,8-8 0,6-15 0,46-103-1365,-52 109-5461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1 120 24575,'4'-9'0,"0"-1"0,1 1 0,1 0 0,-1 1 0,1-1 0,1 1 0,0 1 0,0-1 0,0 1 0,1 0 0,0 1 0,16-11 0,-22 16 0,-1 0 0,0 1 0,1-1 0,-1 1 0,1-1 0,-1 1 0,1-1 0,0 1 0,-1 0 0,1 0 0,-1 0 0,1 0 0,0 0 0,-1 0 0,1 0 0,-1 0 0,1 1 0,-1-1 0,1 0 0,-1 1 0,1 0 0,-1-1 0,1 1 0,-1 0 0,0 0 0,1 0 0,-1 0 0,0 0 0,0 0 0,1 0 0,-1 0 0,0 0 0,0 0 0,0 1 0,-1-1 0,1 0 0,0 1 0,0-1 0,-1 1 0,1-1 0,-1 1 0,1-1 0,-1 1 0,1 1 0,0 4 0,1-1 0,-1 1 0,0 0 0,0-1 0,-1 1 0,0 0 0,0 0 0,-1 0 0,-1 9 0,-1-9 0,0 1 0,0 0 0,-1-1 0,0 1 0,0-1 0,-1 0 0,0 0 0,0-1 0,0 1 0,-1-1 0,0 0 0,0-1 0,-1 0 0,1 0 0,-16 9 0,23-14 0,-1 0 0,0 0 0,0 0 0,0 0 0,0 0 0,0 0 0,0 0 0,0 0 0,0 0 0,0 0 0,1 0 0,-1 0 0,0 0 0,0 0 0,0 0 0,0 0 0,0 0 0,0 0 0,0 0 0,0 0 0,0 0 0,0 0 0,0 0 0,1 0 0,-1 0 0,0 1 0,0-1 0,0 0 0,0 0 0,0 0 0,0 0 0,0 0 0,0 0 0,0 0 0,0 0 0,0 0 0,0 1 0,0-1 0,0 0 0,0 0 0,0 0 0,0 0 0,0 0 0,0 0 0,0 0 0,0 0 0,0 0 0,0 1 0,0-1 0,0 0 0,0 0 0,0 0 0,0 0 0,0 0 0,-1 0 0,1 0 0,0 0 0,0 0 0,0 0 0,0 0 0,0 0 0,0 0 0,0 1 0,0-1 0,0 0 0,0 0 0,0 0 0,-1 0 0,15 2 0,17-2 0,0-2-682,46-9-1,-46 5-6143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24575,'-9'0'0,"2"0"0,6 0 0,12 0 0,13 0 0,12 0 0,8 0 0,6 0 0,-1 0 0,-1 0 0,-3 0 0,-5 0 0,-5 0 0,-8 0-8191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24575,'9'0'0,"12"0"0,11 0 0,9 0 0,7-4 0,3-2 0,-1 0 0,-6 2 0,-6 0 0,-13 2 0,-11 1-8191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 24575,'0'4'0,"0"7"0,0 9 0,0 11 0,-4 9 0,-6 11 0,-2 5 0,-2-1 0,0-3 0,-2-4 0,3-7 0,2-5 0,0-9 0,5-10 0,4-6-8191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 24575,'-9'4'0,"-7"11"0,-6 7 0,-3 4 0,-7 7 0,3 2 0,1 4 0,2 0 0,4-2 0,7-13 0,6-9-8191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24575,'4'4'0,"2"11"0,5 11 0,4 11 0,-1 7 0,3 11 0,-2 3 0,-4 2 0,1-1 0,-2-1 0,-2-2 0,2-6 0,-1-7 0,-2-6 0,2-10 0,0-9-8191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41 24575,'1'-3'0,"1"0"0,0 1 0,0-1 0,-1 1 0,1-1 0,1 1 0,-1-1 0,0 1 0,1 0 0,-1 0 0,1 0 0,-1 1 0,1-1 0,0 0 0,0 1 0,0 0 0,0 0 0,0 0 0,6-1 0,-7 1 0,0 1 0,0 0 0,0 0 0,0 0 0,-1 0 0,1 1 0,0-1 0,0 1 0,0-1 0,-1 1 0,1-1 0,0 1 0,0 0 0,-1 0 0,1 0 0,-1 0 0,1 0 0,-1 0 0,1 0 0,-1 0 0,0 1 0,1-1 0,-1 1 0,0-1 0,0 1 0,0-1 0,0 1 0,0 0 0,-1-1 0,1 1 0,0 0 0,-1 0 0,1-1 0,-1 4 0,2 2 0,-2-1 0,1 1 0,-1-1 0,0 0 0,0 1 0,-1-1 0,0 1 0,0-1 0,0 1 0,-1-1 0,0 0 0,0 0 0,-1 0 0,0 0 0,0 0 0,0-1 0,-1 1 0,1-1 0,-1 0 0,-1 0 0,1 0 0,-1-1 0,-9 8 0,-2 1 0,-1-1 0,-1 0 0,0-1 0,-1-1 0,-39 15 0,48-20 0,9-2 0,20-1 0,32-6 0,138-20-1365,-159 22-5461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213 104 24575,'0'-5'0,"0"0"0,0 1 0,-1-1 0,0 0 0,0 1 0,0-1 0,-1 0 0,1 1 0,-1 0 0,0-1 0,0 1 0,-1 0 0,1 0 0,-1 0 0,0 0 0,0 1 0,0-1 0,-4-3 0,4 5 0,0 0 0,0 0 0,0 0 0,-1 0 0,1 1 0,0-1 0,-1 1 0,1 0 0,-1 0 0,1 0 0,-1 1 0,1-1 0,-1 1 0,0 0 0,1 0 0,-1 0 0,1 0 0,-1 1 0,1-1 0,-1 1 0,1 0 0,-1 0 0,1 0 0,-6 3 0,3 0 0,-1 0 0,1 1 0,0 0 0,0 0 0,1 0 0,0 0 0,-1 1 0,2 0 0,-1 0 0,1 0 0,0 1 0,0-1 0,-4 12 0,6-14 0,1 0 0,-1 1 0,1-1 0,0 0 0,0 0 0,1 1 0,-1-1 0,1 1 0,0-1 0,0 0 0,2 6 0,-2-7 0,1 0 0,0-1 0,0 1 0,0-1 0,0 1 0,0-1 0,1 1 0,-1-1 0,1 1 0,0-1 0,0 0 0,0 0 0,0 0 0,0 0 0,0 0 0,0-1 0,1 1 0,3 2 0,-3-3 0,-1 0 0,0 0 0,0 0 0,1 0 0,-1-1 0,1 1 0,-1 0 0,1-1 0,-1 0 0,0 0 0,1 0 0,-1 0 0,1 0 0,-1 0 0,1-1 0,-1 1 0,1-1 0,-1 1 0,1-1 0,-1 0 0,0 0 0,0 0 0,1 0 0,-1-1 0,0 1 0,0-1 0,0 1 0,0-1 0,-1 0 0,1 1 0,0-1 0,1-3 0,7-8 0,-1 0 0,-1 0 0,0-1 0,6-17 0,3-2 0,-11 27 0,-4 14 0,-3 16 0,-19 90 0,10-58 0,-7 94 0,16-148 0,1 1 0,0-1 0,0 0 0,0 0 0,1 1 0,-1-1 0,0 0 0,1 0 0,0 1 0,-1-1 0,1 0 0,0 0 0,0 0 0,0 0 0,0 0 0,3 3 0,-3-4 0,0-1 0,0 1 0,0-1 0,0 0 0,1 1 0,-1-1 0,0 0 0,0 0 0,0 0 0,0 0 0,0 0 0,0 0 0,0 0 0,1 0 0,-1 0 0,0 0 0,0-1 0,0 1 0,0 0 0,0-1 0,0 1 0,0-1 0,0 1 0,0-1 0,0 0 0,0 1 0,0-1 0,-1 0 0,1 1 0,0-1 0,0 0 0,-1 0 0,1 0 0,0-1 0,11-12 21,0 0 0,12-20 1,-3 4-1451,-12 18-5397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49 24575,'3'-4'0,"1"-1"0,-1 1 0,1 0 0,0 0 0,0 1 0,0-1 0,0 1 0,1 0 0,-1 0 0,1 0 0,8-3 0,-12 5 0,1 1 0,-1 0 0,0-1 0,1 1 0,-1 0 0,1 0 0,-1 0 0,0 0 0,1 0 0,-1 0 0,0 0 0,1 0 0,-1 0 0,0 1 0,1-1 0,-1 1 0,0-1 0,1 1 0,1 0 0,-2 1 0,1-1 0,-1 1 0,1 0 0,-1-1 0,0 1 0,1 0 0,-1 0 0,0 0 0,0 0 0,-1 0 0,1 0 0,0 0 0,-1 0 0,1 0 0,-1 1 0,1 2 0,-1 0 0,1-1 0,-1 1 0,0-1 0,-1 1 0,1-1 0,-1 1 0,0-1 0,0 1 0,0-1 0,-1 0 0,1 1 0,-1-1 0,0 0 0,0 0 0,-6 7 0,-1 1 0,-2 0 0,0 0 0,-15 11 0,-9 12 0,35-36 0,0 1 0,0 0 0,1 0 0,-1 0 0,0 0 0,0 0 0,1 0 0,-1 0 0,0 0 0,0 0 0,0 0 0,1 0 0,-1 0 0,0 0 0,0 0 0,1 0 0,-1 0 0,0 0 0,0 0 0,0 1 0,1-1 0,-1 0 0,0 0 0,0 0 0,0 0 0,1 0 0,-1 1 0,0-1 0,0 0 0,0 0 0,0 0 0,0 0 0,1 1 0,-1-1 0,0 0 0,0 0 0,0 0 0,0 1 0,0-1 0,0 0 0,0 0 0,0 1 0,0-1 0,0 0 0,0 0 0,0 0 0,0 1 0,0-1 0,0 0 0,0 0 0,0 1 0,0-1 0,0 0 0,0 0 0,0 0 0,0 1 0,0-1 0,0 0 0,-1 0 0,1 0 0,0 1 0,23-6 0,-21 5 0,186-49 0,-176 47-1365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24575,'0'5'0,"0"9"0,0 13 0,4 9 0,7 9 0,0 9 0,-1 9 0,2 3 0,-1 3 0,-2-1 0,-3-7 0,2-11 0,0-12-8191</inkml:trace>
  <inkml:trace contextRef="#ctx0" brushRef="#br0" timeOffset="1">289 72 24575,'31'-13'0,"20"-5"0,4 1 0,-1 3 0,-11 4-8191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3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24575,'1'-1'0,"0"0"0,0 0 0,-1 0 0,1 1 0,0-1 0,0 0 0,0 0 0,0 1 0,0-1 0,0 1 0,0-1 0,0 0 0,0 1 0,0 0 0,0-1 0,0 1 0,0 0 0,0 0 0,1-1 0,-1 1 0,0 0 0,0 0 0,0 0 0,0 0 0,2 1 0,-2 0 0,0-1 0,1 1 0,-1 0 0,0 0 0,0 0 0,0 0 0,0 1 0,0-1 0,0 0 0,0 0 0,0 1 0,-1-1 0,1 0 0,0 1 0,-1-1 0,1 2 0,2 7 0,0 0 0,-1-1 0,-1 1 0,1 15 0,-2 5 0,-1-21 0,1 0 0,0 1 0,1-1 0,0 0 0,2 12 0,-2-19 0,0 0 0,0 0 0,0 1 0,0-1 0,0 0 0,0 0 0,0 0 0,1 0 0,-1 0 0,1 0 0,-1-1 0,1 1 0,0 0 0,0-1 0,0 1 0,0-1 0,0 0 0,0 0 0,0 0 0,0 0 0,0 0 0,1 0 0,-1 0 0,0-1 0,3 1 0,3 1 0,-1-1 0,0 0 0,1 0 0,-1-1 0,0 0 0,1 0 0,-1-1 0,1 0 0,-1 0 0,0-1 0,0 0 0,0 0 0,0 0 0,0-1 0,0 0 0,-1-1 0,1 1 0,-1-1 0,0-1 0,0 1 0,0-1 0,-1 0 0,9-10 0,-13 15 0,10-14 0,2 0 0,0 1 0,0 1 0,29-21 0,-39 31 0,0 0 0,0 0 0,1 1 0,-1-1 0,0 1 0,1-1 0,-1 1 0,1 0 0,0 1 0,-1-1 0,1 0 0,0 1 0,-1 0 0,1 0 0,0 0 0,-1 0 0,1 1 0,0 0 0,-1-1 0,1 1 0,-1 0 0,1 1 0,-1-1 0,1 1 0,-1-1 0,0 1 0,0 0 0,0 0 0,0 1 0,0-1 0,4 4 0,-3 0 0,1 0 0,-1 0 0,0 0 0,0 0 0,-1 1 0,0 0 0,0-1 0,0 1 0,-1 0 0,0 0 0,1 11 0,14 37 0,-17-54 0,1 0 0,-1-1 0,1 1 0,-1 0 0,1 0 0,-1 0 0,1-1 0,-1 1 0,1 0 0,0-1 0,-1 1 0,1 0 0,0-1 0,0 1 0,-1-1 0,1 1 0,0-1 0,0 0 0,0 1 0,0-1 0,-1 0 0,1 1 0,0-1 0,0 0 0,0 0 0,0 0 0,0 0 0,0 0 0,0 0 0,0 0 0,0 0 0,0 0 0,0-1 0,-1 1 0,1 0 0,0-1 0,0 1 0,0 0 0,0-1 0,0 1 0,-1-1 0,1 1 0,0-1 0,0 1 0,-1-1 0,2-1 0,6-4 0,-1-1 0,0 0 0,10-13 0,-11 12 0,0 3 0,0-1 0,0 1 0,0 0 0,1 1 0,-1 0 0,1 0 0,0 0 0,0 1 0,1 0 0,-1 0 0,1 0 0,-1 1 0,1 1 0,0-1 0,0 1 0,-1 0 0,1 1 0,0 0 0,0 0 0,0 1 0,0 0 0,0 0 0,14 5 0,-16-3 0,0 0 0,-1 0 0,0 0 0,0 1 0,0-1 0,0 1 0,0 1 0,-1-1 0,0 0 0,0 1 0,0 0 0,0 0 0,3 7 0,-1-3 0,0-1 0,0-1 0,13 13 0,-16-17 0,0-1 0,0 0 0,0 0 0,0 0 0,0 0 0,1-1 0,-1 1 0,0-1 0,1 0 0,-1 0 0,1 0 0,0-1 0,-1 1 0,6-1 0,-1 0 0,1-1 0,-1 0 0,0-1 0,0 0 0,0 0 0,0-1 0,0 0 0,0 0 0,-1-1 0,1 0 0,10-8 0,-8 5 0,1-1 0,-1 0 0,-1-1 0,1 0 0,-2-1 0,15-19 0,-22 29-54,-1-1-1,1 0 0,0 0 1,0 0-1,-1-1 1,1 1-1,-1 0 0,1 0 1,-1 0-1,0 0 1,1 0-1,-1-1 0,0 1 1,0 0-1,0 0 0,0 0 1,0-1-1,0 1 1,0 0-1,0 0 0,0 0 1,-1-1-1,1 1 1,-1-1-1,-6-7-6771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24575,'0'0'0,"0"0"0,0 0 0,0 0 0,0-1 0,0 1 0,0 0 0,0 0 0,0 0 0,0-1 0,1 1 0,-1 0 0,0 0 0,0 0 0,0 0 0,0-1 0,0 1 0,0 0 0,0 0 0,0 0 0,1 0 0,-1-1 0,0 1 0,0 0 0,0 0 0,0 0 0,0 0 0,1 0 0,-1 0 0,0 0 0,0 0 0,0-1 0,1 1 0,-1 0 0,0 0 0,0 0 0,0 0 0,1 0 0,-1 0 0,0 0 0,0 0 0,0 0 0,1 0 0,-1 0 0,0 0 0,0 0 0,0 0 0,0 1 0,1-1 0,-1 0 0,0 0 0,0 0 0,0 0 0,1 0 0,-1 0 0,0 0 0,0 1 0,0-1 0,0 0 0,0 0 0,0 0 0,1 0 0,-1 0 0,0 1 0,0-1 0,0 0 0,0 0 0,0 0 0,0 1 0,0-1 0,12 13 0,38 82 0,-38-69 0,1 0 0,1-1 0,35 44 0,-48-67 0,0 0 0,0-1 0,0 1 0,0-1 0,0 0 0,1 1 0,-1-1 0,0 0 0,1 0 0,-1 0 0,1 0 0,-1 0 0,1 0 0,0 0 0,-1-1 0,1 1 0,0-1 0,0 1 0,-1-1 0,1 1 0,0-1 0,0 0 0,0 0 0,0 0 0,-1 0 0,1 0 0,0 0 0,0-1 0,0 1 0,-1-1 0,1 1 0,0-1 0,0 0 0,-1 1 0,1-1 0,-1 0 0,1 0 0,-1 0 0,1 0 0,-1-1 0,1 1 0,-1 0 0,0 0 0,0-1 0,0 1 0,1-1 0,-1 1 0,0-3 0,6-7 0,0 0 0,-1-1 0,0 0 0,-1-1 0,5-16 0,-4 2 0,-1-1 0,-1 1 0,-1-1 0,-1 0 0,-2 0 0,-6-48 0,6 73 0,-1 0 0,1 1 0,-1-1 0,0 0 0,0 1 0,0-1 0,0 1 0,-1 0 0,1-1 0,0 1 0,-1 0 0,0 0 0,0 0 0,0 0 0,1 0 0,-2 0 0,1 1 0,-3-3 0,4 4 0,0-1 0,0 1 0,0-1 0,0 1 0,0-1 0,0 1 0,0 0 0,0 0 0,0-1 0,0 1 0,0 0 0,0 0 0,-1 0 0,1 0 0,0 0 0,0 1 0,0-1 0,0 0 0,0 0 0,0 1 0,0-1 0,0 1 0,0-1 0,0 1 0,0-1 0,0 1 0,0 0 0,0-1 0,0 1 0,0 0 0,1 0 0,-1-1 0,0 1 0,1 0 0,-1 0 0,0 0 0,1 0 0,-1 0 0,1 0 0,0 0 0,-1 0 0,1 0 0,0 0 0,-1 2 0,0-1 0,1-1 0,-1 1 0,1 0 0,0-1 0,-1 1 0,1 0 0,0-1 0,0 1 0,0 0 0,0 0 0,0-1 0,0 1 0,1 0 0,-1-1 0,0 1 0,1 0 0,0-1 0,-1 1 0,1 0 0,0-1 0,0 1 0,1 1 0,1 0 0,-1 0 0,1-1 0,0 0 0,0 0 0,0 0 0,0 0 0,0 0 0,0 0 0,1-1 0,4 2 0,7 1 0,0 0 0,0-1 0,28 1 0,-12-2-682,51-5-1,-27-2-6143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26 24575,'0'-1'0,"0"1"0,-1-1 0,1 0 0,0 0 0,-1 0 0,1 0 0,-1 0 0,1 0 0,-1 1 0,1-1 0,-1 0 0,0 0 0,1 1 0,-1-1 0,0 0 0,0 1 0,1-1 0,-1 1 0,0-1 0,0 1 0,0-1 0,0 1 0,0 0 0,0-1 0,1 1 0,-1 0 0,-1 0 0,-30-6 0,30 6 0,-6-1 0,-1 0 0,1 1 0,0 0 0,0 0 0,-1 1 0,1 0 0,0 1 0,0 0 0,0 0 0,0 0 0,1 1 0,-1 0 0,1 1 0,-1 0 0,1 0 0,0 0 0,0 1 0,1 0 0,0 0 0,0 1 0,0 0 0,0 0 0,1 0 0,0 1 0,0 0 0,1 0 0,0 0 0,-5 12 0,3-7 0,1 0 0,0 1 0,1-1 0,0 1 0,1 0 0,-2 23 0,4-32 0,1-1 0,0 1 0,0 0 0,0 0 0,0 0 0,1 0 0,-1-1 0,1 1 0,0 0 0,0-1 0,1 1 0,-1 0 0,1-1 0,0 0 0,0 1 0,0-1 0,0 0 0,0 0 0,1 0 0,-1 0 0,1 0 0,0-1 0,0 1 0,0-1 0,0 0 0,0 0 0,6 3 0,4 0 8,1 0 0,1-1-1,-1-1 1,1 0 0,-1-1-1,25 1 1,95-6-324,-75 0-787,-34 2-5723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24575,'9'0'0,"11"0"0,17 0 0,10 0 0,10 0 0,5 0 0,6-5 0,-10-1-8191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48 24575,'1'0'0,"0"-1"0,0 0 0,0 0 0,0 0 0,0 0 0,-1 0 0,1 0 0,0 0 0,-1 0 0,1 0 0,-1 0 0,1 0 0,-1 0 0,1-1 0,-1 1 0,0 0 0,0 0 0,1 0 0,-1-1 0,0 0 0,-1 1 0,1 0 0,0 0 0,-1 0 0,1 0 0,-1 0 0,1 0 0,-1 0 0,1 1 0,-1-1 0,0 0 0,1 0 0,-1 1 0,0-1 0,0 0 0,0 1 0,0-1 0,1 1 0,-1-1 0,-1 0 0,-3 0 0,1-1 0,-1 1 0,1 0 0,-1 0 0,0 0 0,1 0 0,-1 1 0,-9 0 0,3 2 0,0 0 0,1 0 0,-1 1 0,1 1 0,-1-1 0,1 2 0,0 0 0,1 0 0,-13 8 0,19-11 0,-1 1 0,1-1 0,0 0 0,0 1 0,1-1 0,-1 1 0,0 0 0,1 0 0,0 0 0,-1 0 0,1 0 0,1 1 0,-1-1 0,0 1 0,1-1 0,0 1 0,-1 0 0,1-1 0,1 1 0,-1 0 0,1 0 0,-1 0 0,1 0 0,0-1 0,0 1 0,1 0 0,-1 0 0,1 0 0,0-1 0,1 5 0,1-3 0,0 0 0,1 0 0,-1 0 0,1 0 0,0-1 0,0 1 0,0-1 0,1 0 0,-1-1 0,1 1 0,0-1 0,0 0 0,0 0 0,12 5 0,4 0 0,0 0 0,35 7 0,-38-11 0,29 8 0,-44-11 0,-1 0 0,1 0 0,-1 1 0,1-1 0,-1 0 0,0 1 0,1 0 0,-1-1 0,0 1 0,0 0 0,0 0 0,0 0 0,2 5 0,-3-6 0,-1 0 0,1-1 0,-1 1 0,0 0 0,0 0 0,1 0 0,-1 0 0,0 0 0,0 0 0,0 0 0,0 0 0,0 0 0,0 0 0,-1 0 0,1 0 0,0 0 0,0 0 0,-1 0 0,1 0 0,0 0 0,-1 0 0,1 0 0,-1-1 0,1 1 0,-1 0 0,0 0 0,1 0 0,-1-1 0,0 1 0,1 0 0,-1-1 0,0 1 0,0-1 0,0 1 0,1-1 0,-1 1 0,0-1 0,0 1 0,0-1 0,0 0 0,0 0 0,0 1 0,-2-1 0,-44 10 0,46-10 0,-10 1 0,-70 5 0,76-5 0,0-1 0,0-1 0,0 1 0,0-1 0,-1 0 0,1 0 0,0 0 0,0-1 0,1 0 0,-1 0 0,0 0 0,-6-4 0,10 5-38,1 1 0,-1-1 0,0 1 1,1 0-1,-1-1 0,1 1 0,-1-1 0,1 1 0,0-1 0,-1 0 0,1 1 0,-1-1 0,1 1 0,0-1 0,-1 0 0,1 1 1,0-1-1,0 0 0,0 1 0,0-1 0,-1 0 0,1 1 0,0-1 0,0 0 0,0 0 0,0 1 0,0-1 0,1 0 0,-1 1 1,0-1-1,0 0 0,0 1 0,1-1 0,-1 0 0,1 0 0,7-8-6788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24575,'-2'34'0,"0"-14"0,2-1 0,-1 1 0,2-1 0,1 1 0,5 27 0,-5-44 0,0 1 0,-1-1 0,1 1 0,1-1 0,-1 1 0,0-1 0,1 0 0,0 0 0,0-1 0,0 1 0,0 0 0,0-1 0,0 0 0,1 0 0,-1 0 0,1 0 0,-1 0 0,1-1 0,0 1 0,0-1 0,0 0 0,7 1 0,9 0 0,0 1 0,0-2 0,26-2 0,-23 0 0,17 1 0,110-6 0,-133 4 0,0-1 0,-1-1 0,1-1 0,-1 0 0,0-1 0,28-14 0,4-7 0,64-25 0,-93 45 0,1 0 0,0 2 0,1 0 0,-1 1 0,1 1 0,32 0 0,-20 3 0,162 4 0,-182-3 0,0 1 0,0 1 0,0 0 0,0 1 0,0 1 0,-1 0 0,1 0 0,-1 1 0,-1 1 0,1 0 0,15 13 0,-15-11 0,0 2 0,-1-1 0,0 2 0,-1-1 0,0 1 0,-1 1 0,0 0 0,-1 0 0,10 23 0,-13-25 0,0 0 0,1 0 0,0 0 0,1-1 0,10 12 0,-16-20 0,1 0 0,0 0 0,0 0 0,0-1 0,0 1 0,0-1 0,0 1 0,1-1 0,-1 0 0,0 0 0,1 0 0,-1 0 0,5 1 0,-6-2 0,1 0 0,0 0 0,0 0 0,-1 0 0,1-1 0,0 1 0,0 0 0,-1-1 0,1 0 0,0 1 0,-1-1 0,1 0 0,-1 0 0,1 0 0,-1 0 0,1 0 0,-1 0 0,0 0 0,1 0 0,-1-1 0,0 1 0,1-3 0,7-8 0,-1 0 0,-1-1 0,0 0 0,6-17 0,-6 14 0,1 0 0,14-23 0,-11 24 0,1 1 0,1 0 0,0 1 0,0 0 0,1 1 0,1 1 0,0 0 0,1 1 0,0 1 0,0 0 0,1 2 0,0-1 0,0 2 0,1 0 0,30-5 0,15 1 0,1 3 0,1 3 0,71 4 0,-96 1 0,1-1 0,0 2 0,48 9 0,-72-8 0,0 1 0,0 1 0,-1 1 0,0 0 0,0 1 0,-1 0 0,29 19 0,107 72 0,-132-88 0,0-1 0,1-1 0,0 0 0,1-2 0,0 0 0,28 3 0,-1-3 0,1-2 0,0-2 0,86-8 0,-114 4 0,0-1 0,-1-1 0,1-1 0,-1-1 0,0-1 0,-1-1 0,0 0 0,0-1 0,0-2 0,-1 1 0,22-19 0,-34 23 0,0 0 0,0 0 0,0-1 0,-1 1 0,0-1 0,-1 0 0,1-1 0,4-10 0,-7 13 0,0 1 0,-1 0 0,1-1 0,-1 1 0,0-1 0,-1 0 0,1 1 0,-1-1 0,1 1 0,-2-1 0,1 0 0,0 1 0,-1-1 0,0 0 0,0 1 0,-3-9 0,3 12-57,1-1 0,-1 1 1,0 0-1,0-1 0,0 1 0,0 0 0,0 0 0,0-1 0,-1 1 0,1 0 0,0 0 1,-1 0-1,1 1 0,0-1 0,-1 0 0,1 0 0,-1 1 0,0-1 0,1 1 1,-1-1-1,1 1 0,-1 0 0,-2-1 0,-19 1-6769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24575,'0'0'0,"1"0"0,-1 0 0,0-1 0,0 1 0,0 0 0,1 0 0,-1 0 0,0-1 0,0 1 0,1 0 0,-1 0 0,0 0 0,0 0 0,1-1 0,-1 1 0,0 0 0,0 0 0,1 0 0,-1 0 0,0 0 0,1 0 0,-1 0 0,0 0 0,0 0 0,1 0 0,-1 0 0,0 0 0,1 0 0,-1 0 0,0 0 0,1 0 0,-1 0 0,0 1 0,0-1 0,1 0 0,-1 0 0,0 0 0,0 0 0,1 1 0,-1-1 0,0 0 0,0 0 0,7 17 0,-1 26 0,-6-41 0,1 66 0,-1-33 0,7 59 0,-6-85 0,1-1 0,0 0 0,0 0 0,0 0 0,1 0 0,1 0 0,-1-1 0,1 1 0,0-1 0,1 0 0,0 0 0,8 8 0,-11-12 0,1 0 0,1 0 0,-1 0 0,0-1 0,1 1 0,-1-1 0,1 0 0,0 0 0,0 0 0,0-1 0,0 1 0,0-1 0,0 0 0,0 0 0,0 0 0,0-1 0,0 1 0,1-1 0,-1 0 0,0-1 0,0 1 0,0-1 0,1 1 0,-1-1 0,0 0 0,0-1 0,0 1 0,0-1 0,0 0 0,3-2 0,0 0 0,-1-1 0,0 1 0,0-1 0,0-1 0,-1 1 0,0-1 0,0 0 0,0 0 0,0 0 0,-1-1 0,0 1 0,-1-1 0,0 0 0,0 0 0,3-12 0,-3 10 0,-1-1 0,0 1 0,-1-1 0,0 1 0,0-1 0,-1 1 0,0-1 0,-1 0 0,0 1 0,-3-11 0,4 19 0,0 1 0,0-1 0,0 0 0,0 1 0,0-1 0,0 1 0,0-1 0,-1 1 0,1-1 0,0 0 0,0 1 0,-1-1 0,1 1 0,0-1 0,-1 1 0,1-1 0,0 1 0,-1 0 0,1-1 0,-1 1 0,1-1 0,-1 1 0,1 0 0,-1-1 0,1 1 0,-1 0 0,1 0 0,-1-1 0,0 1 0,-7 14 0,0 29 0,7-31-151,1-1-1,0 1 0,1-1 0,0 1 1,1-1-1,0 1 0,1-1 1,8 22-1,0-12-6674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24575,'0'9'0,"5"12"0,5 11 0,2 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24575,'1'-13'0,"0"22"0,2 19 0,17 35 0,-17-58 0,-1 0 0,0 0 0,1 0 0,0-1 0,0 1 0,0-1 0,1 1 0,0-1 0,6 6 0,-9-9 0,0 0 0,0-1 0,0 1 0,0 0 0,1-1 0,-1 1 0,0-1 0,0 1 0,0-1 0,1 1 0,-1-1 0,0 0 0,0 0 0,1 0 0,-1 0 0,0 0 0,1 0 0,-1 0 0,0 0 0,1 0 0,-1 0 0,0-1 0,2 0 0,-1 0 0,1 0 0,-1-1 0,0 1 0,0-1 0,0 0 0,0 0 0,0 1 0,0-1 0,-1-1 0,4-3 0,1-6 0,0 1 0,0-1 0,5-20 0,-9 27 0,2-9 0,-3 9 0,0 0 0,1 1 0,-1-1 0,1 0 0,0 1 0,0-1 0,1 1 0,0 0 0,-1 0 0,7-7 0,-8 10 0,-1 1 0,1 0 0,-1 0 0,1 0 0,-1 0 0,1-1 0,-1 1 0,1 0 0,-1 0 0,1 0 0,-1 0 0,1 0 0,-1 0 0,1 0 0,-1 0 0,1 0 0,-1 0 0,1 1 0,-1-1 0,1 0 0,-1 0 0,1 0 0,-1 1 0,1-1 0,-1 0 0,1 1 0,-1-1 0,0 0 0,1 1 0,-1-1 0,1 0 0,-1 1 0,0-1 0,1 1 0,-1-1 0,0 1 0,0-1 0,1 1 0,10 22 0,-10-20 0,6 14 0,0-2 0,1 1 0,0-1 0,1 0 0,21 26 0,-26-37 0,0 0 0,1 1 0,-1-2 0,1 1 0,0 0 0,0-1 0,0 0 0,0 0 0,0 0 0,1-1 0,-1 0 0,1 0 0,0 0 0,0-1 0,-1 1 0,1-2 0,0 1 0,0-1 0,0 1 0,0-2 0,7 0 0,-8 0 0,0 0 0,0-1 0,-1 1 0,1-1 0,-1-1 0,1 1 0,-1 0 0,0-1 0,1 0 0,-2 0 0,1 0 0,0-1 0,-1 1 0,1-1 0,-1 0 0,0 0 0,0 0 0,0 0 0,-1-1 0,0 1 0,4-10 0,-3 7 0,-1 0 0,1-1 0,-1 1 0,-1-1 0,1 1 0,-1-1 0,-1 1 0,1-1 0,-1 0 0,-1 1 0,1-1 0,-1 0 0,-4-13 0,5 19 0,-1 0 0,0 0 0,0 0 0,0 0 0,0 0 0,0 0 0,0 0 0,-1 1 0,1-1 0,0 0 0,-1 1 0,0-1 0,1 1 0,-1-1 0,0 1 0,0 0 0,1 0 0,-1 0 0,0 0 0,0 0 0,0 0 0,-1 0 0,1 1 0,0-1 0,0 1 0,0-1 0,0 1 0,-1 0 0,1 0 0,0 0 0,0 0 0,0 0 0,0 1 0,-1-1 0,1 1 0,0-1 0,0 1 0,0 0 0,0 0 0,0 0 0,0 0 0,0 0 0,0 0 0,1 0 0,-1 1 0,0-1 0,1 1 0,-1-1 0,1 1 0,-1 0 0,1 0 0,0-1 0,0 1 0,0 0 0,-2 4 0,2-3 0,-1 1 0,1 0 0,0 0 0,0-1 0,1 1 0,-1 0 0,1 0 0,0 0 0,0 0 0,0 0 0,0 0 0,1 0 0,0 0 0,-1-1 0,1 1 0,1 0 0,1 5 0,0-5 0,0 1 0,0-1 0,0 0 0,0-1 0,0 1 0,1 0 0,0-1 0,0 0 0,0 0 0,0 0 0,0 0 0,5 2 0,5 1 0,0-1 0,1 0 0,-1-1 0,1 0 0,0-1 0,-1-1 0,1 0 0,18-1 0,-20 0 0,-1-2 0,1 0 0,-1 0 0,0-1 0,1-1 0,-1 0 0,0 0 0,15-8 0,-21 8 0,0 0 0,-1 0 0,0-1 0,1 0 0,-1 0 0,-1 0 0,1 0 0,-1-1 0,0 0 0,0 0 0,0 0 0,0-1 0,-1 1 0,0-1 0,0 1 0,-1-1 0,4-13 0,-3 8 0,0 0 0,-1-1 0,0 1 0,0-22 0,-2 30 0,0 1 0,0-1 0,0 0 0,0 1 0,-1-1 0,1 1 0,-1-1 0,1 0 0,-1 1 0,0-1 0,0 1 0,0 0 0,0-1 0,-1 1 0,1 0 0,-1 0 0,1-1 0,-1 1 0,0 1 0,0-1 0,0 0 0,0 0 0,0 1 0,0-1 0,0 1 0,-5-3 0,6 4 0,-1 0 0,0-1 0,0 1 0,0 0 0,0 0 0,0 0 0,0 0 0,0 1 0,0-1 0,0 1 0,1-1 0,-1 1 0,0-1 0,0 1 0,0 0 0,1 0 0,-1 0 0,0 0 0,1 0 0,-1 0 0,1 0 0,0 1 0,-1-1 0,1 1 0,0-1 0,-1 1 0,1-1 0,0 1 0,0 0 0,1-1 0,-1 1 0,-1 2 0,-2 5 0,0 0 0,1 1 0,-1-1 0,-2 19 0,5-24 0,1 1 0,-1-1 0,1 0 0,0 0 0,0 0 0,0 0 0,1 0 0,0 0 0,-1 1 0,2-1 0,-1 0 0,0-1 0,1 1 0,-1 0 0,1 0 0,0-1 0,1 1 0,-1-1 0,0 1 0,1-1 0,0 0 0,0 0 0,0 0 0,0-1 0,0 1 0,1-1 0,-1 1 0,1-1 0,-1 0 0,1-1 0,0 1 0,0-1 0,0 1 0,0-1 0,0 0 0,0-1 0,0 1 0,0-1 0,0 1 0,1-1 0,-1-1 0,0 1 0,0 0 0,0-1 0,0 0 0,5-1 0,-5 0 0,-1 0 0,1 1 0,0-1 0,-1-1 0,0 1 0,1 0 0,-1-1 0,0 1 0,0-1 0,0 0 0,-1 0 0,1-1 0,-1 1 0,4-6 0,-5 7 0,0 0 0,0 0 0,1 0 0,-1 0 0,-1 0 0,1 0 0,0 0 0,0-1 0,-1 1 0,1 0 0,-1-1 0,0 1 0,0 0 0,0 0 0,0-1 0,0 1 0,0 0 0,-1-1 0,1 1 0,-1 0 0,1-1 0,-1 1 0,0 0 0,0 0 0,0 0 0,-2-2 0,3 3 0,0 1 0,-1 0 0,1 0 0,0 0 0,0 0 0,-1 0 0,1-1 0,0 1 0,0 0 0,-1 0 0,1 0 0,0 0 0,-1 0 0,1 0 0,0 0 0,0 0 0,-1 0 0,1 0 0,0 0 0,-1 0 0,1 0 0,0 0 0,0 0 0,-1 1 0,1-1 0,0 0 0,-1 0 0,1 0 0,0 0 0,0 1 0,0-1 0,-1 0 0,1 0 0,0 0 0,0 1 0,0-1 0,-1 0 0,1 0 0,0 0 0,0 1 0,0-1 0,0 0 0,0 1 0,0-1 0,-1 0 0,1 0 0,0 1 0,0-1 0,0 0 0,0 1 0,0-1 0,0 0 0,0 1 0,-5 17 0,5-14 0,-1-1 0,1 1 0,0 0 0,0 0 0,0 0 0,1 0 0,-1 0 0,1 0 0,0 0 0,0 0 0,0-1 0,1 1 0,-1 0 0,1-1 0,0 1 0,0-1 0,0 0 0,1 0 0,-1 0 0,1 0 0,0 0 0,-1 0 0,1 0 0,0-1 0,1 0 0,-1 1 0,0-1 0,1-1 0,-1 1 0,1 0 0,5 1 0,-3-1 0,0 1 0,1-2 0,-1 1 0,1-1 0,0 0 0,-1 0 0,1 0 0,0-1 0,0 0 0,-1-1 0,1 0 0,0 0 0,-1 0 0,1 0 0,-1-1 0,0 0 0,1-1 0,6-3 0,-9 3 0,-1 1 0,0-1 0,0 0 0,-1 0 0,1 0 0,-1 0 0,1 0 0,-1-1 0,0 1 0,0-1 0,0 1 0,-1-1 0,1 0 0,-1 0 0,0 0 0,0 0 0,0 1 0,-1-1 0,0 0 0,1-1 0,-1 1 0,0 0 0,-1 0 0,1 0 0,-3-7 0,3 7 0,-1-1 0,0 1 0,-1 0 0,1 0 0,-1-1 0,1 1 0,-1 0 0,0 1 0,-1-1 0,1 0 0,-1 1 0,0-1 0,1 1 0,-2 0 0,1 0 0,0 0 0,-1 0 0,1 0 0,-1 1 0,0 0 0,1-1 0,-1 1 0,-5-1 0,-3 3 0,15 7 0,18 9 0,-16-14 0,1 0 0,0-1 0,0 1 0,0-1 0,0-1 0,0 1 0,0-1 0,0 0 0,0 0 0,0-1 0,0 1 0,0-1 0,0-1 0,-1 1 0,1-1 0,10-5 0,-16 7 0,1 0 0,0-1 0,-1 1 0,1 0 0,0-1 0,-1 1 0,1 0 0,0 0 0,0 0 0,-1 0 0,1-1 0,0 1 0,0 0 0,-1 0 0,1 0 0,0 1 0,0-1 0,-1 0 0,1 0 0,0 0 0,-1 0 0,1 1 0,0-1 0,-1 0 0,1 1 0,0-1 0,-1 0 0,1 1 0,-1-1 0,1 1 0,0-1 0,-1 1 0,1 0 0,-1-1 0,0 1 0,1-1 0,-1 1 0,1 0 0,-1-1 0,0 1 0,1 0 0,-1-1 0,0 1 0,0 0 0,0 0 0,0-1 0,1 2 0,3 47 0,-3-25 0,1-10-124,1 0 0,1 0 0,0 0 0,1 0 0,0-1 0,1 1-1,1-1 1,0-1 0,1 1 0,9 11 0,-4-7-6702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28 245 24575,'0'-1'0,"0"0"0,-1 1 0,1-1 0,0 1 0,0-1 0,0 1 0,0-1 0,-1 0 0,1 1 0,0-1 0,0 1 0,-1-1 0,1 1 0,0 0 0,-1-1 0,1 1 0,-1-1 0,1 1 0,0-1 0,-1 1 0,1 0 0,-1 0 0,1-1 0,-1 1 0,1 0 0,-1 0 0,0-1 0,1 1 0,-1 0 0,1 0 0,-1 0 0,1 0 0,-1 0 0,-1 0 0,2 1 0,-1 0 0,0 0 0,0 0 0,0 1 0,1-1 0,-1 0 0,1 1 0,-1-1 0,1 1 0,-1-1 0,1 0 0,0 4 0,-5 54 0,5-57 0,0 4 0,0 1 0,0-1 0,1 0 0,-1 0 0,1 1 0,1-1 0,-1 0 0,1 0 0,0 0 0,1 0 0,-1-1 0,1 1 0,0-1 0,5 7 0,-4-8 0,0 0 0,0 0 0,0-1 0,0 1 0,0-1 0,1 0 0,0 0 0,0-1 0,0 1 0,0-1 0,0 0 0,0 0 0,0-1 0,1 0 0,-1 0 0,10 1 0,-7-2 0,0 0 0,1 0 0,-1-1 0,0 0 0,0-1 0,0 0 0,-1 0 0,1 0 0,0-1 0,-1-1 0,0 1 0,1-1 0,-1 0 0,8-7 0,-11 9 0,0-1 0,-1 0 0,1-1 0,0 1 0,-1-1 0,0 1 0,0-1 0,0 0 0,-1 0 0,1 0 0,-1 0 0,0-1 0,0 1 0,0-1 0,-1 1 0,0-1 0,1 0 0,-2 1 0,1-1 0,0 0 0,-1 0 0,0 1 0,0-1 0,-1 0 0,0-6 0,1 10 0,-1-1 0,1 1 0,0-1 0,0 0 0,-1 1 0,1-1 0,-1 1 0,0 0 0,1-1 0,-1 1 0,0-1 0,0 1 0,0 0 0,0 0 0,0 0 0,0-1 0,0 1 0,0 0 0,0 0 0,0 0 0,-1 1 0,1-1 0,0 0 0,-1 0 0,1 1 0,-1-1 0,1 1 0,-1-1 0,1 1 0,-1-1 0,1 1 0,-1 0 0,1 0 0,-1 0 0,-2 0 0,1 1 0,0 0 0,0 0 0,1 0 0,-1 0 0,0 1 0,1-1 0,-1 1 0,1-1 0,-1 1 0,1 0 0,0 0 0,0 0 0,0 0 0,0 1 0,0-1 0,0 0 0,1 1 0,-2 2 0,1 0 0,0-1 0,0 1 0,1-1 0,0 1 0,0-1 0,0 1 0,1 0 0,-1 0 0,1-1 0,0 1 0,0 0 0,1 0 0,0-1 0,-1 1 0,2 0 0,-1-1 0,0 1 0,1-1 0,0 0 0,0 1 0,0-1 0,1 0 0,-1 0 0,1 0 0,0 0 0,0-1 0,0 1 0,1-1 0,-1 0 0,1 0 0,0 0 0,0 0 0,0-1 0,0 0 0,0 1 0,1-1 0,-1-1 0,1 1 0,-1-1 0,1 0 0,-1 0 0,1 0 0,0 0 0,0-1 0,-1 0 0,1 0 0,0 0 0,0-1 0,-1 1 0,8-3 0,-11 3 0,1-1 0,0 0 0,0 1 0,-1-1 0,1 0 0,0 0 0,-1 0 0,1 0 0,0 0 0,-1 0 0,0-1 0,1 1 0,-1 0 0,0-1 0,0 1 0,0-1 0,1 0 0,-2 1 0,1-1 0,0 0 0,0 1 0,0-1 0,-1 0 0,1 0 0,-1 0 0,0 0 0,1 1 0,-1-1 0,0 0 0,0 0 0,0 0 0,0 0 0,-1 0 0,1 0 0,-1-2 0,-2-6 0,0-1 0,-1 1 0,0 0 0,-11-18 0,7 13 0,7 15 0,1-1 0,0 1 0,-1-1 0,1 1 0,0-1 0,0 1 0,0-1 0,-1 0 0,1 1 0,0-1 0,0 1 0,0-1 0,0 1 0,0-1 0,0 0 0,0 1 0,0-1 0,0 1 0,1-1 0,-1 0 0,0 1 0,0-1 0,0 1 0,1-1 0,-1 1 0,0-1 0,1 1 0,-1-1 0,0 1 0,1-1 0,-1 1 0,0 0 0,1-1 0,-1 1 0,1 0 0,-1-1 0,1 1 0,-1 0 0,1-1 0,-1 1 0,1 0 0,-1 0 0,1 0 0,0-1 0,-1 1 0,1 0 0,-1 0 0,2 0 0,35-2 0,-26 2 0,-7 0 0,0-1 0,-1 0 0,1 0 0,0 0 0,-1-1 0,1 1 0,-1-1 0,5-3 0,-5 3 0,0 0 0,1 1 0,-1-1 0,0 1 0,0 0 0,1 0 0,5-2 0,-8 3 0,0 1 0,-1-1 0,1 0 0,0 0 0,0 0 0,-1 0 0,1 1 0,0-1 0,-1 0 0,1 0 0,-1 1 0,1-1 0,0 1 0,-1-1 0,1 0 0,-1 1 0,1-1 0,-1 1 0,1-1 0,-1 1 0,1 0 0,-1-1 0,0 1 0,1-1 0,-1 1 0,0 0 0,1-1 0,-1 1 0,0 0 0,0-1 0,0 3 0,4 26 0,-3-20 0,1 5 0,0 0 0,7 23 0,-9-34 0,1 0 0,0 0 0,1 0 0,-1 0 0,0 0 0,1-1 0,-1 1 0,1 0 0,0-1 0,0 1 0,0-1 0,0 0 0,1 1 0,-1-1 0,1 0 0,-1-1 0,1 1 0,3 2 0,-5-4 0,0 0 0,1 1 0,-1-1 0,0 0 0,1 0 0,-1 0 0,1 0 0,-1 0 0,0 0 0,1 0 0,-1 0 0,0-1 0,1 1 0,-1 0 0,0-1 0,0 1 0,1-1 0,-1 1 0,0-1 0,0 0 0,0 0 0,0 1 0,1-1 0,-1 0 0,-1 0 0,1 0 0,0 0 0,0 0 0,0 0 0,0-1 0,-1 1 0,1 0 0,0 0 0,-1 0 0,1-1 0,-1 1 0,0 0 0,1-1 0,-1-1 0,3-7 0,-1 0 0,0 0 0,1-18 0,-3 27 0,0-15 0,0 11 0,0 0 0,0 0 0,1 0 0,-1 1 0,1-1 0,0 0 0,0 0 0,0 1 0,1-1 0,3-7 0,-4 11 0,-1 1 0,0 0 0,0-1 0,1 1 0,-1 0 0,0-1 0,1 1 0,-1 0 0,0 0 0,1-1 0,-1 1 0,0 0 0,1 0 0,-1 0 0,1-1 0,-1 1 0,0 0 0,1 0 0,-1 0 0,1 0 0,-1 0 0,1 0 0,-1 0 0,0 0 0,1 0 0,-1 0 0,1 0 0,-1 0 0,1 0 0,-1 0 0,0 1 0,1-1 0,14 13 0,6 19 0,-20-31 0,1 4 0,1 0 0,1-1 0,-1 1 0,1-1 0,-1 0 0,1 0 0,0-1 0,1 1 0,-1-1 0,0 0 0,1 0 0,0 0 0,8 3 0,-11-5 0,0 0 0,-1-1 0,1 0 0,0 1 0,-1-1 0,1 0 0,0 0 0,0 0 0,-1 0 0,1 0 0,0 0 0,0 0 0,-1-1 0,1 1 0,0-1 0,-1 1 0,1-1 0,2-1 0,-2 1 0,0-1 0,-1 0 0,1 0 0,0 1 0,-1-1 0,1 0 0,-1 0 0,0-1 0,1 1 0,-1 0 0,0 0 0,0-1 0,0 1 0,-1 0 0,1-1 0,0-3 0,1-10 0,4-10 0,2 24 0,5 15 0,-10-10 0,1 1 0,-1 0 0,0-1 0,1 1 0,0-1 0,0 0 0,0-1 0,0 1 0,1-1 0,-1 1 0,1-1 0,-1 0 0,1-1 0,0 1 0,8 1 0,-9-3 0,-1 0 0,0 0 0,1-1 0,-1 1 0,0-1 0,1 0 0,-1 1 0,0-1 0,0-1 0,0 1 0,1 0 0,-1-1 0,-1 1 0,1-1 0,0 0 0,0 0 0,-1 0 0,1-1 0,-1 1 0,0-1 0,1 1 0,-1-1 0,0 0 0,2-3 0,2-5 0,-1 0 0,0-1 0,-1 1 0,0-1 0,0 0 0,-1 0 0,-1-1 0,2-22 0,-4-103 0,-1 116 0,0 12 0,0 12 0,0 27 0,0 49 0,1-47 0,1-1 0,1 1 0,1-1 0,2 0 0,15 53 0,-19-81 0,0 0 0,-1 0 0,1 0 0,0 0 0,0 0 0,0 0 0,1 0 0,-1 0 0,0 0 0,1 0 0,-1-1 0,1 1 0,0-1 0,-1 1 0,1-1 0,0 1 0,3 1 0,-4-3 0,1 0 0,-1 0 0,0 0 0,0 0 0,1 0 0,-1-1 0,0 1 0,0 0 0,1 0 0,-1-1 0,0 1 0,0-1 0,0 1 0,0-1 0,0 0 0,1 1 0,-1-1 0,0 0 0,0 0 0,-1 0 0,1 0 0,0 1 0,0-1 0,0 0 0,-1-1 0,1 1 0,0 0 0,-1 0 0,1 0 0,-1 0 0,1-3 0,23-59 0,-22 53 0,1 0 0,0 0 0,1 0 0,0 0 0,0 1 0,1 0 0,1 0 0,-1 0 0,14-15 0,-17 22 0,-1 1 0,0-1 0,1 1 0,-1 0 0,1 0 0,0 0 0,-1 0 0,1 0 0,0 0 0,-1 1 0,1-1 0,0 0 0,0 1 0,0-1 0,0 1 0,0 0 0,-1 0 0,1 0 0,0 0 0,0 0 0,0 0 0,2 1 0,-2-1 0,1 2 0,-1-1 0,0 0 0,0 0 0,0 1 0,-1-1 0,1 1 0,0-1 0,0 1 0,-1 0 0,1 0 0,-1 0 0,0 0 0,1 0 0,0 2 0,2 5 0,0 0 0,-1 0 0,0 0 0,0 1 0,-1-1 0,-1 1 0,2 14 0,-3-17 0,0 0 0,-1 1 0,0-1 0,0 0 0,0 1 0,-1-1 0,0 0 0,-1 0 0,1 0 0,-6 9 0,6-14 0,1 0 0,-1 1 0,1-1 0,-1 0 0,0 0 0,0 0 0,0 0 0,0 0 0,0-1 0,0 1 0,0 0 0,-1-1 0,1 0 0,-1 1 0,1-1 0,-1 0 0,1-1 0,-1 1 0,0 0 0,1-1 0,-1 1 0,0-1 0,1 0 0,-1 0 0,0 0 0,0 0 0,1 0 0,-1-1 0,0 1 0,-3-2 0,6 2-25,0 0 0,-1 0-1,1 0 1,-1 0 0,1 0 0,-1 0-1,1 0 1,0 0 0,-1 0-1,1 0 1,-1-1 0,1 1 0,0 0-1,-1 0 1,1 0 0,-1-1-1,1 1 1,0 0 0,-1-1 0,1 1-1,0 0 1,0 0 0,-1-1-1,1 1 1,0-1 0,0 1 0,-1 0-1,1-1 1,0 1 0,0-1-1,0 1 1,0 0 0,0-1 0,-1 1-1,1-1 1,0 1 0,0-1 0,0 1-1,0 0 1,0-1 0,0 1-1,1-1 1,-1 1 0,0-1 0,0 1-1,0 0 1,0-1 0,0 1-1,1-1 1,-1 1 0,0 0 0,0-1-1,1 0 1,9-10-6801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24575,'18'-4'0,"19"-6"0,16-6 0,9-5 0,7-3 0,0-2 0,-11 4-8191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24575,'0'4'0,"4"6"0,2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 24575,'0'-1'0,"0"0"0,-1 0 0,1 0 0,0 1 0,0-1 0,0 0 0,-1 1 0,1-1 0,-1 0 0,1 0 0,0 1 0,-1-1 0,1 1 0,-1-1 0,1 0 0,-1 1 0,0-1 0,1 1 0,-1-1 0,1 1 0,-1 0 0,0-1 0,0 1 0,1 0 0,-1-1 0,0 1 0,0 0 0,1 0 0,-1 0 0,0-1 0,0 1 0,1 0 0,-1 0 0,0 0 0,0 0 0,0 0 0,1 1 0,-1-1 0,0 0 0,0 0 0,1 0 0,-1 1 0,0-1 0,1 0 0,-1 1 0,0-1 0,1 1 0,-2 0 0,0 1 0,0 0 0,0 0 0,0 1 0,1-1 0,-1 1 0,1-1 0,-1 1 0,1-1 0,0 1 0,0 0 0,-1 6 0,1-2 0,0 0 0,0 0 0,1 0 0,-1 1 0,2-1 0,-1 0 0,3 9 0,-3-14 0,0 0 0,1 0 0,-1-1 0,1 1 0,-1 0 0,1-1 0,0 1 0,0-1 0,0 1 0,-1-1 0,2 1 0,-1-1 0,0 1 0,0-1 0,0 0 0,0 0 0,1 0 0,-1 0 0,1 0 0,-1 0 0,1 0 0,-1 0 0,1 0 0,-1-1 0,1 1 0,0-1 0,0 1 0,-1-1 0,1 1 0,0-1 0,-1 0 0,1 0 0,0 0 0,0 0 0,2-1 0,-2 1 0,0 0 0,0-1 0,0 1 0,0-1 0,0 0 0,0 0 0,0 0 0,0 0 0,0 0 0,0 0 0,0 0 0,0-1 0,-1 1 0,1-1 0,-1 1 0,1-1 0,-1 1 0,1-1 0,-1 0 0,0 0 0,0 0 0,0 0 0,1-3 0,2-5 0,-1-1 0,-1 1 0,3-21 0,-5 24 0,1-1 0,1 1 0,-1 0 0,1 0 0,0 0 0,4-9 0,-5 17 0,0-1 0,-1 1 0,1-1 0,-1 1 0,1-1 0,-1 1 0,1 0 0,-1-1 0,1 1 0,-1 0 0,1-1 0,-1 1 0,0 0 0,1 0 0,-1-1 0,0 1 0,0 0 0,1 0 0,-1 0 0,0-1 0,0 1 0,0 0 0,0 1 0,7 30 0,5 70 0,-3 190 0,-2-22 0,-6-255 0,5 42 0,-5-53 0,0 0 0,0-1 0,0 1 0,0 0 0,1 0 0,0-1 0,-1 1 0,1-1 0,1 1 0,-1-1 0,3 4 0,-4-7 0,0 1 0,-1-1 0,1 0 0,0 1 0,0-1 0,-1 0 0,1 1 0,0-1 0,0 0 0,-1 0 0,1 1 0,0-1 0,0 0 0,0 0 0,0 0 0,-1 0 0,1 0 0,0 0 0,0 0 0,0-1 0,-1 1 0,1 0 0,0 0 0,0-1 0,0 1 0,-1 0 0,1-1 0,0 1 0,-1-1 0,1 1 0,0-1 0,-1 1 0,1-1 0,0 1 0,-1-1 0,1 0 0,-1 1 0,1-1 0,-1 0 0,1-1 0,19-31 0,-19 31 0,7-17 0,0-1 0,-1 0 0,-1 0 0,-1 0 0,-1-1 0,3-39 0,-6 47 0,-1 0 0,0-1 0,-1 1 0,0 0 0,-1-1 0,-1 1 0,0 0 0,0 0 0,-2 1 0,1-1 0,-13-22 0,9 24 0,-1 1 0,0 0 0,0 0 0,-1 1 0,0 0 0,-1 1 0,1 0 0,-17-8 0,-2-4 0,29 20 0,0 0 0,-1 0 0,1 0 0,0 0 0,0 0 0,0 0 0,0 0 0,0 0 0,0 0 0,0 0 0,0 0 0,0 0 0,-1 0 0,1 0 0,0 0 0,0-1 0,0 1 0,0 0 0,0 0 0,0 0 0,0 0 0,0 0 0,0 0 0,0 0 0,0 0 0,0 0 0,0-1 0,0 1 0,0 0 0,0 0 0,0 0 0,0 0 0,0 0 0,0 0 0,0 0 0,0 0 0,0-1 0,0 1 0,0 0 0,0 0 0,0 0 0,0 0 0,0 0 0,0 0 0,0 0 0,0 0 0,0-1 0,0 1 0,0 0 0,0 0 0,0 0 0,1 0 0,-1 0 0,0 0 0,0 0 0,0 0 0,0 0 0,0 0 0,0 0 0,0 0 0,0 0 0,12-3 0,14 2 0,32 3 0,-31 0 0,-1-2 0,53-5 0,-78 5 0,0 0 0,0 1 0,0-1 0,0-1 0,0 1 0,0 0 0,0 0 0,0 0 0,0 0 0,0-1 0,0 1 0,0 0 0,0-1 0,0 1 0,-1-1 0,1 1 0,0-1 0,0 0 0,-1 1 0,1-1 0,0 0 0,0 1 0,-1-1 0,1 0 0,0-1 0,-2 1 0,0 1 0,0-1 0,0 0 0,0 1 0,0-1 0,0 0 0,0 1 0,-1-1 0,1 1 0,0 0 0,0-1 0,0 1 0,-1 0 0,1 0 0,0 0 0,0 0 0,-1 0 0,1 0 0,-2 0 0,-25 2-22,0 1-1,-47 10 0,31-4-1274,-10 0-5529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24575,'7'15'0,"1"14"0,-4 11 0,-1 58 0,2 24 0,-5-122 0,0-1 0,1 1 0,-1 0 0,0 0 0,0 0 0,0 0 0,0-1 0,0 1 0,1 0 0,-1 0 0,0 0 0,0 0 0,0 0 0,1 0 0,-1 0 0,0-1 0,0 1 0,0 0 0,1 0 0,-1 0 0,0 0 0,0 0 0,0 0 0,1 0 0,-1 0 0,0 0 0,0 0 0,1 0 0,-1 0 0,0 0 0,0 0 0,0 0 0,1 1 0,-1-1 0,0 0 0,0 0 0,0 0 0,1 0 0,-1 0 0,0 0 0,0 1 0,0-1 0,0 0 0,1 0 0,-1 0 0,0 0 0,0 1 0,0-1 0,0 0 0,0 0 0,0 0 0,0 1 0,1-1 0,-1 0 0,0 0 0,0 1 0,11-26 0,-9 21 0,2-4 0,1 0 0,-1 0 0,1 1 0,0 0 0,1 0 0,0 0 0,9-8 0,-13 13 0,1-1 0,0 1 0,0 0 0,0 0 0,1 0 0,-1 0 0,0 1 0,1-1 0,-1 1 0,1 0 0,-1 0 0,1 0 0,0 0 0,0 1 0,-1-1 0,1 1 0,0 0 0,-1 0 0,8 1 0,-9 0 0,0-1 0,0 1 0,-1-1 0,1 1 0,0 0 0,-1 0 0,1 0 0,0 0 0,-1 0 0,1 0 0,-1 0 0,0 1 0,1-1 0,-1 0 0,0 1 0,0-1 0,0 1 0,0-1 0,0 1 0,0 0 0,0-1 0,-1 1 0,1 0 0,0 0 0,-1-1 0,0 1 0,1 0 0,-1 0 0,0 0 0,0 0 0,0-1 0,0 1 0,0 0 0,-1 2 0,1 1 0,-1-1 0,0 1 0,0 0 0,-1-1 0,1 1 0,-1-1 0,0 0 0,0 1 0,-1-1 0,1 0 0,-1 0 0,-4 4 0,2-3 0,-1 0 0,0-1 0,-1 1 0,1-1 0,-1-1 0,0 1 0,0-1 0,-9 3 0,13-5 0,1 0 0,-1 0 0,0 0 0,0 0 0,0-1 0,0 1 0,1-1 0,-1 0 0,0 0 0,0 0 0,0 0 0,0 0 0,0-1 0,0 1 0,0-1 0,1 0 0,-1 0 0,0 0 0,0 0 0,1 0 0,-1-1 0,1 1 0,-5-4 0,6 4 4,0 0 0,0 0-1,1 0 1,-1 0 0,1 0-1,-1 1 1,1-1 0,-1-1 0,1 1-1,-1 0 1,1 0 0,0 0-1,0 0 1,-1 0 0,1 0 0,0 0-1,0 0 1,0 0 0,0 0-1,1-1 1,-1 1 0,0 0-1,0 0 1,1 0 0,-1 0 0,0 0-1,1 0 1,-1 0 0,1 0-1,-1 0 1,2-1 0,0-1-153,1 0 1,-1 1 0,0 0-1,1 0 1,-1 0-1,1 0 1,0 0 0,0 0-1,4-2 1,13-3-6678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96 24575,'0'-8'0,"-1"1"0,0-1 0,0 0 0,-1 1 0,0-1 0,0 1 0,-5-11 0,7 16 0,-1 1 0,1 0 0,-1-1 0,1 1 0,-1 0 0,0 0 0,0-1 0,0 1 0,1 0 0,-1 0 0,0 0 0,0 0 0,0 0 0,-1 0 0,1 0 0,0 1 0,0-1 0,0 0 0,-1 1 0,1-1 0,0 1 0,-1-1 0,1 1 0,0-1 0,-1 1 0,1 0 0,-1 0 0,1 0 0,0 0 0,-1 0 0,1 0 0,-1 0 0,1 0 0,-1 0 0,1 1 0,0-1 0,-1 1 0,1-1 0,0 1 0,-1-1 0,1 1 0,0 0 0,0 0 0,0 0 0,0-1 0,0 1 0,-2 1 0,-2 4 0,-1-1 0,1 0 0,0 1 0,1 0 0,-1 0 0,1 0 0,0 1 0,1-1 0,0 1 0,0 0 0,0 0 0,1 0 0,-2 10 0,3-14 0,0 1 0,0 0 0,0-1 0,1 1 0,0 0 0,0 0 0,0 0 0,0-1 0,1 1 0,-1 0 0,1 0 0,0-1 0,0 1 0,0 0 0,1-1 0,-1 0 0,1 1 0,0-1 0,0 0 0,0 1 0,0-1 0,1 0 0,-1-1 0,1 1 0,0 0 0,0-1 0,4 4 0,-3-4 0,0 0 0,0 0 0,0 0 0,1 0 0,-1 0 0,0-1 0,1 0 0,0 0 0,-1 0 0,1 0 0,-1-1 0,1 0 0,0 0 0,-1 0 0,1 0 0,0-1 0,7-2 0,-9 2 0,1 0 0,-1-1 0,0 0 0,0 0 0,1 0 0,-1 0 0,0 0 0,-1-1 0,1 1 0,0-1 0,-1 0 0,1 0 0,-1 0 0,0 0 0,0 0 0,0 0 0,-1-1 0,1 1 0,-1-1 0,1 1 0,-1-1 0,0-4 0,7-53 0,-7 58 0,-1-1 0,0 1 0,0 0 0,0-1 0,-1 1 0,1 0 0,-1-1 0,0 1 0,0 0 0,0-1 0,0 1 0,0 0 0,-1 0 0,0 0 0,-2-3 0,4 6 0,0 0 0,0-1 0,-1 1 0,1 0 0,0 0 0,-1 0 0,1 0 0,0 0 0,-1 0 0,1 0 0,0 0 0,-1 0 0,1 0 0,0 0 0,-1 0 0,1 0 0,0 0 0,0 0 0,-1 0 0,1 0 0,0 0 0,-1 1 0,1-1 0,0 0 0,-1 0 0,1 0 0,0 0 0,0 1 0,-1-1 0,1 0 0,0 0 0,0 1 0,0-1 0,-1 0 0,1 0 0,0 1 0,0-1 0,0 0 0,0 1 0,0-1 0,-1 0 0,1 0 0,0 1 0,0-1 0,0 0 0,0 1 0,0-1 0,0 0 0,0 1 0,0 0 0,-4 17 0,3-12 0,1 0 0,0-1 0,0 1 0,1 0 0,0-1 0,-1 1 0,2-1 0,-1 1 0,1-1 0,0 0 0,0 1 0,0-1 0,1 0 0,0 0 0,0-1 0,0 1 0,0-1 0,1 1 0,0-1 0,0 0 0,0 0 0,0-1 0,1 1 0,-1-1 0,1 0 0,0 0 0,0 0 0,0-1 0,0 0 0,0 0 0,1 0 0,-1-1 0,1 0 0,-1 0 0,1 0 0,0 0 0,-1-1 0,1 0 0,-1 0 0,1-1 0,0 1 0,-1-1 0,1-1 0,9-2 0,-12 2 0,0 1 0,0 0 0,0-1 0,0 0 0,0 1 0,-1-1 0,1 0 0,-1 0 0,1-1 0,-1 1 0,0 0 0,0-1 0,0 0 0,0 1 0,0-1 0,-1 0 0,1 0 0,1-5 0,0-3 0,0 0 0,-1 0 0,0 0 0,0-13 0,-2 14 0,1-1 0,1 1 0,5-18 0,-7 27 0,0 0 0,0 0 0,0 1 0,0-1 0,0 0 0,1 0 0,-1 1 0,0-1 0,1 0 0,-1 1 0,0-1 0,1 1 0,-1-1 0,1 0 0,-1 1 0,1-1 0,-1 1 0,1-1 0,-1 1 0,1-1 0,0 1 0,-1 0 0,1-1 0,0 1 0,-1 0 0,1-1 0,0 1 0,-1 0 0,2 0 0,0 0 0,-1 1 0,0-1 0,0 1 0,0-1 0,0 1 0,0 0 0,0 0 0,0 0 0,0-1 0,-1 1 0,1 0 0,0 0 0,0 0 0,-1 0 0,2 2 0,19 44 0,-18-38 0,-1 1 0,1-1 0,-1 1 0,-1-1 0,0 1 0,0 10 0,-1-17 0,0-1 0,-1 0 0,1 1 0,-1-1 0,1 1 0,-1-1 0,0 0 0,1 0 0,-1 1 0,-1-1 0,1 0 0,0 0 0,0 0 0,-1 0 0,1 0 0,-1 0 0,0-1 0,1 1 0,-1 0 0,0-1 0,0 1 0,0-1 0,0 0 0,0 0 0,0 0 0,-1 0 0,1 0 0,-5 1 0,-10 2 82,26-6-8355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57 119 24575,'2'-13'0,"3"25"0,9 15 0,-12-25 0,-1 0 0,1-1 0,0 1 0,-1-1 0,1 0 0,0 1 0,0-1 0,0 0 0,0 0 0,0 0 0,0 0 0,0-1 0,0 1 0,0 0 0,1-1 0,-1 0 0,0 1 0,0-1 0,4 0 0,-5-1 0,1 1 0,0 0 0,0-1 0,-1 0 0,1 1 0,-1-1 0,1 0 0,0 0 0,-1 0 0,0 0 0,1 0 0,-1 0 0,0-1 0,1 1 0,-1 0 0,0-1 0,0 1 0,0 0 0,1-3 0,-1 1 0,1 1 0,-1-1 0,0 1 0,-1-1 0,1 0 0,0 0 0,-1 1 0,1-1 0,-1 0 0,0 0 0,0 0 0,0 1 0,0-1 0,-1 0 0,1 0 0,-1 0 0,1 1 0,-1-1 0,0 0 0,0 1 0,-1-1 0,1 1 0,0-1 0,-1 1 0,1 0 0,-1-1 0,0 1 0,0 0 0,0 0 0,-3-2 0,3 2 0,0 0 0,-1 0 0,1 0 0,-1 0 0,0 1 0,0-1 0,1 1 0,-1 0 0,0 0 0,0 0 0,0 0 0,0 0 0,-1 1 0,1-1 0,0 1 0,0 0 0,0 0 0,0 0 0,0 0 0,0 1 0,0-1 0,-5 2 0,5 0 0,-1 0 0,1 0 0,0 0 0,-1 0 0,1 1 0,0-1 0,0 1 0,0 0 0,1 0 0,-1 0 0,1 0 0,-1 0 0,1 0 0,0 1 0,-2 5 0,1-3 0,1 0 0,0 0 0,0 1 0,0-1 0,1 1 0,0-1 0,0 1 0,1-1 0,0 13 0,1-14 0,-1-1 0,1 0 0,0 0 0,0 0 0,0 0 0,0 0 0,1 0 0,0 0 0,0-1 0,0 1 0,0 0 0,0-1 0,1 0 0,-1 1 0,1-1 0,3 3 0,0-2 0,0 1 0,0-1 0,0-1 0,0 1 0,1-1 0,-1 0 0,1 0 0,0-1 0,0 1 0,0-2 0,0 1 0,0-1 0,1 0 0,-1-1 0,0 1 0,0-1 0,1-1 0,11-1 0,-13 0 0,0 0 0,0 1 0,0-2 0,-1 1 0,1-1 0,-1 0 0,1 0 0,-1 0 0,0-1 0,0 0 0,-1 0 0,1 0 0,-1 0 0,0-1 0,0 0 0,0 0 0,-1 0 0,0 0 0,0 0 0,0-1 0,0 1 0,2-9 0,-2 2 0,-1 0 0,1-1 0,-2 1 0,0-17 0,0 17 0,-1 1 0,2-1 0,-1 0 0,6-16 0,-7 27 0,0-1 0,1 1 0,-1 0 0,1 0 0,-1 0 0,1 0 0,0 0 0,-1 0 0,1 0 0,0 0 0,0 0 0,0 0 0,0 0 0,0 0 0,0 1 0,0-1 0,0 0 0,0 1 0,0-1 0,0 1 0,0-1 0,0 1 0,0-1 0,1 1 0,-1 0 0,0 0 0,0-1 0,1 1 0,-1 0 0,0 0 0,0 0 0,0 1 0,1-1 0,-1 0 0,0 0 0,0 1 0,1-1 0,-1 0 0,0 1 0,0-1 0,0 1 0,0 0 0,1 0 0,4 2 0,-1 0 0,0 0 0,0 1 0,-1 0 0,1-1 0,-1 2 0,6 5 0,1 4 0,-1 0 0,-1 0 0,0 1 0,-1 0 0,-1 0 0,0 1 0,-1 0 0,-1 0 0,0 1 0,-1-1 0,2 22 0,-6-36 0,0 0 0,0 0 0,-1 1 0,1-1 0,0 0 0,-1 0 0,1 0 0,-1 1 0,0-1 0,0 0 0,0 0 0,0 0 0,0 0 0,0 0 0,0 0 0,-1-1 0,1 1 0,-1 0 0,1-1 0,-1 1 0,0-1 0,0 1 0,0-1 0,1 0 0,-1 0 0,0 0 0,-1 0 0,1 0 0,0 0 0,0-1 0,0 1 0,0-1 0,-1 1 0,1-1 0,-4 0 0,4 1 0,-1-1 0,1 0 0,-1 0 0,1 0 0,-1 0 0,1-1 0,-1 1 0,1-1 0,0 1 0,-1-1 0,1 0 0,0 0 0,-1 0 0,1 0 0,0 0 0,0-1 0,0 1 0,0-1 0,0 1 0,0-1 0,0 0 0,0 0 0,1 1 0,-1-1 0,1 0 0,0-1 0,-1 1 0,1 0 0,0 0 0,0-1 0,-1-1 0,4-11-1365,4 3-5461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24575,'13'-4'0,"5"-3"-8191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2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83 24575,'0'-3'0,"1"-1"0,-1 1 0,1 0 0,-1 0 0,1 0 0,0 0 0,0 0 0,1 0 0,-1 0 0,0 0 0,1 0 0,0 0 0,0 1 0,0-1 0,0 1 0,0-1 0,0 1 0,0 0 0,1 0 0,-1 0 0,1 0 0,0 0 0,0 0 0,0 1 0,-1-1 0,1 1 0,1 0 0,-1 0 0,0 0 0,4 0 0,10-3 0,0 1 0,0 1 0,0 1 0,21 0 0,-37 1 0,7 0 0,0 0 0,-1 1 0,1 0 0,-1 0 0,0 0 0,1 1 0,13 5 0,-19-6 0,1 1 0,0-1 0,-1 1 0,0 0 0,1-1 0,-1 1 0,0 0 0,0 0 0,0 1 0,0-1 0,0 0 0,0 1 0,-1-1 0,1 1 0,-1 0 0,0-1 0,0 1 0,0 0 0,0 0 0,0 0 0,-1-1 0,1 7 0,0 1 0,-2 0 0,1 1 0,-1-1 0,-1 0 0,0-1 0,0 1 0,-1 0 0,0 0 0,-1-1 0,-7 13 0,-8 14 0,-28 39 0,40-64 0,-5 7 0,-7 9 0,1 1 0,1 1 0,2 0 0,-17 46 0,29-68 0,1 0 0,0 0 0,0 0 0,1 0 0,0 0 0,0 1 0,1-1 0,0 0 0,0 0 0,0 1 0,1-1 0,0 0 0,1 0 0,0 0 0,0 0 0,0 0 0,1 0 0,0 0 0,0-1 0,1 0 0,0 1 0,0-1 0,0-1 0,1 1 0,0 0 0,7 5 0,1-1 0,1 0 0,0-1 0,1-1 0,0 0 0,0-1 0,30 9 0,-22-7 0,42 20 0,-64-28 0,-1-1 0,1 0 0,0 1 0,0-1 0,0 1 0,-1-1 0,1 1 0,0-1 0,0 1 0,-1 0 0,1-1 0,0 1 0,-1 0 0,1-1 0,-1 1 0,1 0 0,-1 0 0,0 0 0,1-1 0,-1 1 0,0 0 0,1 0 0,-1 0 0,0 0 0,0 0 0,0 0 0,0 0 0,0 0 0,0-1 0,0 1 0,0 0 0,0 0 0,0 0 0,0 0 0,-1 0 0,1 0 0,0 0 0,-1 0 0,1-1 0,0 1 0,-1 0 0,1 0 0,-1-1 0,0 1 0,1 0 0,-1 0 0,0-1 0,1 1 0,-1-1 0,0 1 0,-7 6 0,-1 0 0,1-1 0,-17 9 0,8-5 0,4-1 0,1 0 0,0 1 0,0 1 0,1-1 0,1 2 0,-1 0 0,-9 15 0,14-16 0,0-1 0,1 1 0,0 0 0,1 1 0,0-1 0,1 1 0,0-1 0,1 1 0,0 0 0,0 13 0,3 21 0,2 0 0,2-1 0,2 1 0,17 59 0,5 31 0,-11-31 0,-6 2 0,-4-1 0,-10 171 0,0-252 0,-1 0 0,-1 0 0,-1 0 0,-1-1 0,-1 0 0,-2 0 0,-12 26 0,15-39 0,-1 1 0,0-1 0,-1-1 0,0 1 0,-1-1 0,0-1 0,-1 0 0,1 0 0,-2 0 0,1-1 0,-1-1 0,-1 0 0,1-1 0,-1 0 0,-15 5 0,11-5 0,0 0 0,-1-1 0,0-2 0,0 1 0,-1-2 0,-19 1 0,27-7-1365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80 24575,'0'-5'0,"0"1"0,0-1 0,-1 0 0,1 1 0,-1-1 0,0 1 0,-1-1 0,1 1 0,-1-1 0,0 1 0,0 0 0,-3-5 0,4 8 0,0 0 0,-1-1 0,1 1 0,0 0 0,-1 0 0,1-1 0,-1 1 0,1 0 0,-1 1 0,0-1 0,1 0 0,-1 0 0,0 1 0,0-1 0,1 1 0,-1-1 0,0 1 0,0 0 0,0 0 0,0 0 0,0 0 0,1 0 0,-1 0 0,0 0 0,0 1 0,0-1 0,1 1 0,-1-1 0,0 1 0,0 0 0,1 0 0,-4 1 0,0 1 0,-1 1 0,1-1 0,0 0 0,0 1 0,1 0 0,-1 0 0,1 1 0,0-1 0,0 1 0,0 0 0,1 0 0,0 0 0,0 1 0,0-1 0,0 1 0,1 0 0,-2 5 0,3-6 0,0 1 0,0-1 0,0 0 0,0 0 0,1 0 0,0 0 0,0 1 0,1-1 0,-1 0 0,1 0 0,0 0 0,0 0 0,1 0 0,0 0 0,0 0 0,0 0 0,0-1 0,1 1 0,-1-1 0,6 7 0,6 3 0,-1-2 0,1 0 0,1 0 0,31 18 0,-26-18 0,-1 1 0,21 19 0,-39-31 0,1 0 0,-1 0 0,0 0 0,0 0 0,0 0 0,0 1 0,0-1 0,0 0 0,0 1 0,0-1 0,0 1 0,-1-1 0,1 1 0,-1-1 0,1 1 0,-1-1 0,1 1 0,-1-1 0,0 3 0,0-3 0,0 0 0,-1 0 0,1 0 0,-1 0 0,1 0 0,-1 0 0,1 0 0,-1 0 0,0 0 0,0 0 0,1 0 0,-1 0 0,0 0 0,0-1 0,0 1 0,0 0 0,0-1 0,0 1 0,0-1 0,-1 2 0,-8 1 0,0 1 0,0-2 0,0 1 0,-17 1 0,20-3 0,-71 6 0,47-5 0,-35 7 0,66-10 4,-1 1-1,0 1 1,0-1-1,0 0 1,0 0-1,0 0 1,0 0-1,1 0 1,-1 1-1,0-1 1,0 0-1,0 1 1,1-1-1,-1 1 1,0-1-1,0 1 0,1-1 1,-1 1-1,0-1 1,1 1-1,-1 0 1,1-1-1,-1 1 1,1 0-1,-1 1 1,1-1-73,0 0-1,1 0 1,-1 0 0,1-1-1,0 1 1,-1 0 0,1 0-1,0-1 1,-1 1 0,1 0-1,0 0 1,0-1 0,0 1-1,0-1 1,-1 1 0,1-1-1,0 1 1,0-1 0,0 0-1,2 1 1,21 8-6757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84 24575,'-1'-1'0,"0"1"0,0-1 0,0 1 0,0-1 0,0 1 0,-1-1 0,1 1 0,0 0 0,0-1 0,-1 1 0,1 0 0,0 0 0,0 0 0,-1 0 0,1 0 0,0 0 0,0 1 0,-1-1 0,1 0 0,0 0 0,0 1 0,-1-1 0,1 1 0,0-1 0,0 1 0,0 0 0,0 0 0,0-1 0,0 1 0,0 0 0,0 0 0,0 0 0,0 0 0,1 0 0,-1 0 0,0 0 0,0 0 0,1 0 0,-1 0 0,1 0 0,-1 1 0,1-1 0,0 0 0,-1 0 0,1 1 0,0-1 0,0 2 0,-1 1 0,0 0 0,1 0 0,-1 0 0,1 0 0,0 0 0,0 0 0,0 0 0,1 0 0,0 0 0,0 0 0,0 0 0,0 0 0,0 0 0,3 5 0,-2-6 0,1 1 0,-1-1 0,1 0 0,0 0 0,0-1 0,0 1 0,0-1 0,0 1 0,1-1 0,-1 0 0,1 0 0,0-1 0,-1 1 0,1-1 0,0 1 0,0-1 0,0 0 0,0-1 0,0 1 0,0-1 0,0 0 0,0 0 0,0 0 0,0 0 0,0-1 0,0 1 0,0-1 0,0 0 0,0 0 0,-1-1 0,1 1 0,0-1 0,-1 0 0,1 0 0,-1 0 0,1 0 0,-1-1 0,0 1 0,0-1 0,0 0 0,0 0 0,-1 0 0,1 0 0,-1 0 0,0-1 0,0 1 0,0-1 0,0 0 0,-1 1 0,1-1 0,1-7 0,-2 8 0,-1 0 0,1 1 0,0-1 0,-1 0 0,0 0 0,0 1 0,0-1 0,0 0 0,0 0 0,0 0 0,-1 1 0,1-1 0,-1 0 0,0 1 0,0-1 0,0 0 0,0 1 0,0-1 0,-1 1 0,1 0 0,-1-1 0,1 1 0,-1 0 0,0 0 0,0 0 0,-3-2 0,1 1 0,-1 0 0,1 1 0,-1 0 0,0 0 0,1 1 0,-1-1 0,0 1 0,0 0 0,0 0 0,0 1 0,-1 0 0,1 0 0,0 0 0,-5 1 0,6-1 0,1 1 0,-1-1 0,0 1 0,1 0 0,-1 1 0,1-1 0,-1 0 0,1 1 0,-1 0 0,1 0 0,0 0 0,0 0 0,0 1 0,0-1 0,1 1 0,-1-1 0,1 1 0,-1 0 0,1 0 0,0 0 0,0 1 0,0-1 0,1 0 0,-1 1 0,1-1 0,-2 6 0,2-4 0,0-1 0,0 1 0,0 0 0,1 0 0,-1-1 0,1 1 0,0 0 0,1 0 0,-1 0 0,1-1 0,0 1 0,0 0 0,0-1 0,1 1 0,0-1 0,0 1 0,0-1 0,0 0 0,1 0 0,4 7 0,1-4 0,-1-1 0,1 0 0,0 0 0,1 0 0,-1-1 0,1 0 0,0-1 0,0 0 0,1 0 0,-1-1 0,1 0 0,12 2 0,8 0 0,0-1 0,56 0 0,-72-4 0,-1 0 0,0-1 0,0-1 0,0 0 0,0 0 0,0-2 0,0 0 0,-1 0 0,24-12 0,-31 13 0,1-1 0,-1 0 0,1 0 0,-1-1 0,-1 1 0,1-1 0,-1 0 0,1 0 0,-1 0 0,-1-1 0,1 0 0,-1 1 0,0-1 0,0-1 0,-1 1 0,0 0 0,0 0 0,0-1 0,-1 1 0,0-1 0,1-9 0,-3 9 0,1 1 0,0-1 0,-1 1 0,-1-1 0,1 1 0,-1 0 0,0 0 0,0-1 0,-1 1 0,1 1 0,-2-1 0,1 0 0,0 1 0,-1-1 0,0 1 0,0 0 0,-6-4 0,8 7 0,0-1 0,0 1 0,-1 0 0,1 0 0,-1 1 0,0-1 0,1 1 0,-1-1 0,0 1 0,0 0 0,0 0 0,0 0 0,0 0 0,0 0 0,0 1 0,0-1 0,0 1 0,-1 0 0,1 0 0,0 0 0,0 1 0,0-1 0,0 1 0,0-1 0,0 1 0,0 0 0,0 0 0,0 1 0,0-1 0,0 0 0,1 1 0,-1 0 0,1 0 0,-1 0 0,1 0 0,-4 3 0,3-2 0,-1 1 0,1-1 0,0 0 0,0 1 0,1 0 0,-1 0 0,1 0 0,0 0 0,0 0 0,0 0 0,1 1 0,-1-1 0,1 0 0,0 1 0,0-1 0,1 1 0,-1-1 0,1 1 0,0 0 0,0-1 0,0 1 0,1-1 0,0 1 0,0-1 0,0 1 0,0-1 0,1 1 0,0-1 0,0 0 0,2 4 0,1 0 0,0-1 0,0 0 0,1 0 0,0 0 0,0 0 0,0-1 0,1 0 0,0-1 0,0 1 0,1-1 0,-1-1 0,1 1 0,0-2 0,14 6 0,3-2 0,0-1 0,1-1 0,0-1 0,-1-2 0,1 0 0,0-2 0,0-1 0,44-7 0,-63 7 0,1-2 0,-1 1 0,0-1 0,0 0 0,0-1 0,0 0 0,0 0 0,-1 0 0,9-9 0,-13 12 0,-1 0 0,1 0 0,-1 0 0,0 0 0,1-1 0,-1 1 0,0-1 0,0 1 0,0-1 0,0 1 0,0-1 0,-1 0 0,1 1 0,0-1 0,-1 0 0,1 0 0,-1 1 0,0-1 0,1 0 0,-1 0 0,0 0 0,0 0 0,0 1 0,0-1 0,-1 0 0,1 0 0,0 0 0,-1 1 0,1-1 0,-1 0 0,0 0 0,0 1 0,1-1 0,-1 1 0,0-1 0,0 0 0,-1 1 0,1 0 0,0-1 0,0 1 0,-1 0 0,1 0 0,-1-1 0,1 1 0,-2-1 0,-1 0-85,1 0 0,-1 0-1,0 0 1,1 0 0,-1 1-1,0-1 1,0 1 0,0 0-1,0 0 1,0 0 0,-1 1-1,1-1 1,0 1 0,0 0-1,-7 1 1,-8 4-6741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24575,'0'-1'0,"-1"0"0,0 0 0,0 0 0,1 0 0,-1 0 0,0 0 0,0 1 0,0-1 0,0 0 0,0 1 0,0-1 0,0 0 0,-1 1 0,1-1 0,0 1 0,0 0 0,0-1 0,0 1 0,-1 0 0,1 0 0,0 0 0,0 0 0,0 0 0,-1 0 0,1 0 0,0 0 0,0 0 0,-1 1 0,1-1 0,0 0 0,0 1 0,0-1 0,0 1 0,0-1 0,0 1 0,0 0 0,0-1 0,0 1 0,0 0 0,0 0 0,0 0 0,0 0 0,0 0 0,1 0 0,-1 0 0,0 0 0,1 0 0,-1 0 0,1 0 0,-1 0 0,0 2 0,-3 6 0,0 1 0,1 0 0,0 0 0,-3 18 0,5-18 0,-1 0 0,1 0 0,1-1 0,0 1 0,1 0 0,-1 0 0,2-1 0,-1 1 0,2 0 0,-1-1 0,1 0 0,5 11 0,-5-13 0,1-1 0,0 1 0,1-1 0,-1 0 0,1 0 0,0-1 0,1 1 0,-1-1 0,1 0 0,0-1 0,0 0 0,1 1 0,-1-2 0,1 1 0,0-1 0,10 3 0,0 0 0,-1-2 0,1 0 0,0-1 0,-1-1 0,1-1 0,0 0 0,0-1 0,1-1 0,-1 0 0,-1-1 0,1-1 0,21-7 0,-30 8 0,0-1 0,-1 0 0,1 0 0,-1-1 0,0 1 0,0-2 0,0 1 0,-1-1 0,1 0 0,-1 0 0,0-1 0,-1 0 0,1 0 0,-1 0 0,0-1 0,-1 0 0,0 1 0,0-2 0,0 1 0,-1 0 0,0-1 0,0 0 0,-1 1 0,0-1 0,0 0 0,-1 0 0,0-14 0,-1 18 0,0 0 0,-1 0 0,0-1 0,0 1 0,0 0 0,0 0 0,-1 0 0,1 0 0,-1 0 0,0 1 0,-1-1 0,1 0 0,0 1 0,-1 0 0,-3-4 0,4 5 0,1 1 0,0 0 0,0 0 0,0-1 0,-1 1 0,1 0 0,-1 0 0,1 1 0,-1-1 0,1 0 0,-1 0 0,1 1 0,-1-1 0,0 1 0,1-1 0,-1 1 0,0 0 0,1 0 0,-1 0 0,0 0 0,0 0 0,1 0 0,-1 0 0,0 0 0,1 1 0,-1-1 0,0 1 0,1-1 0,-1 1 0,1 0 0,-1-1 0,1 1 0,-1 0 0,1 0 0,-1 0 0,1 0 0,0 0 0,0 0 0,-3 3 0,1 1 0,0 0 0,0-1 0,0 1 0,1 1 0,0-1 0,0 0 0,0 0 0,1 1 0,-1-1 0,1 1 0,0-1 0,1 1 0,0 10 0,0-7 0,0 0 0,1 0 0,0 0 0,1 0 0,-1 0 0,2 0 0,6 16 0,-5-19 0,0 1 0,0-1 0,1 0 0,0-1 0,0 1 0,1-1 0,-1 0 0,1 0 0,0-1 0,1 0 0,-1 0 0,1 0 0,0-1 0,0 0 0,0 0 0,0-1 0,0 0 0,0 0 0,1 0 0,-1-1 0,1 0 0,-1-1 0,1 0 0,-1 0 0,1 0 0,-1-1 0,12-3 0,-17 3 0,0 1 0,0-1 0,0 0 0,1-1 0,-1 1 0,0 0 0,-1-1 0,1 1 0,0-1 0,0 1 0,-1-1 0,1 0 0,-1 0 0,1 0 0,-1 0 0,0 0 0,1 0 0,-1 0 0,0 0 0,-1-1 0,1 1 0,0 0 0,-1-1 0,1 1 0,-1 0 0,0-1 0,0 1 0,0 0 0,0-1 0,0 1 0,0-1 0,0 1 0,-1 0 0,-1-5 0,0 0 0,0 0 0,-1 0 0,0 0 0,0 1 0,0-1 0,-1 1 0,0 0 0,0 0 0,-1 0 0,-5-5 0,-3 0 0,0 1 0,-1 0 0,0 1 0,0 1 0,-1 0 0,0 1 0,-1 0 0,1 2 0,-27-7 0,85 20 0,1-2 0,-1-1 0,1-3 0,0-1 0,67-8 0,-103 6 0,0-1 0,-1 1 0,1-1 0,-1-1 0,1 1 0,-1-1 0,0-1 0,0 1 0,12-10 0,-15 10 0,0 0 0,-1 0 0,0-1 0,1 0 0,-2 0 0,1 0 0,0 0 0,-1 0 0,1 0 0,-1-1 0,0 1 0,-1-1 0,1 1 0,-1-1 0,0 0 0,0-5 0,-7 94 0,3 0 0,8 85 0,-4-152 0,20 338 67,5 133-1499,-24-408-5394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156 104 24575,'-4'-1'0,"0"0"0,0 1 0,0-1 0,0 1 0,0 0 0,0 0 0,0 0 0,0 0 0,0 1 0,1 0 0,-1 0 0,0 0 0,0 0 0,0 0 0,1 1 0,-1 0 0,-5 3 0,3-1 0,1 1 0,0-1 0,0 1 0,1 0 0,0 0 0,0 0 0,0 1 0,0-1 0,-5 13 0,3-5 0,1 0 0,1 0 0,0 0 0,0 1 0,2 0 0,-1 0 0,2 0 0,0 0 0,1 24 0,1-34 0,-1 1 0,1-1 0,0 1 0,0-1 0,0 1 0,0-1 0,1 0 0,0 0 0,0 0 0,0 0 0,0 0 0,1 0 0,-1 0 0,1-1 0,0 1 0,0-1 0,0 0 0,1 0 0,-1 0 0,1 0 0,0-1 0,0 1 0,0-1 0,0 0 0,0 0 0,0-1 0,0 1 0,1-1 0,-1 0 0,0 0 0,1 0 0,6 0 0,-2-1 0,-1 0 0,1 0 0,0-1 0,-1-1 0,1 1 0,-1-1 0,1 0 0,-1-1 0,0 0 0,0 0 0,0-1 0,0 0 0,-1-1 0,0 1 0,1-2 0,6-5 0,-2-3 0,-1 0 0,-1 0 0,0 0 0,-1-2 0,0 1 0,-1-1 0,-1 0 0,6-22 0,-4 13 0,-2 0 0,-1-1 0,4-31 0,-10 66 0,1-1 0,0 1 0,0-1 0,0 1 0,1-1 0,0 0 0,1 0 0,0 0 0,0 0 0,1-1 0,0 1 0,0-1 0,1 0 0,0 0 0,11 12 0,-12-14 0,1 0 0,0-1 0,0 0 0,0 1 0,0-2 0,1 1 0,-1-1 0,1 0 0,0 0 0,0 0 0,0-1 0,0 0 0,1 0 0,-1-1 0,1 0 0,-1 0 0,1 0 0,-1-1 0,1 0 0,-1 0 0,12-2 0,-13 0 0,1 0 0,-1 0 0,0 0 0,0-1 0,0 0 0,0 0 0,-1 0 0,1-1 0,-1 0 0,0 1 0,0-1 0,0-1 0,0 1 0,-1-1 0,0 1 0,0-1 0,0 0 0,0 0 0,-1 0 0,0 0 0,2-7 0,3-10 0,-1 0 0,0 0 0,3-43 0,-8 48 0,-1 12 0,0 1 0,1-1 0,-1 1 0,1-1 0,0 1 0,0-1 0,0 1 0,3-5 0,-4 9 0,0 0 0,0 0 0,0 0 0,0-1 0,0 1 0,0 0 0,0 0 0,1 0 0,-1 0 0,0 0 0,0 0 0,0 0 0,0 0 0,0 0 0,0 0 0,1 0 0,-1 0 0,0 0 0,0 0 0,0 0 0,0 0 0,1 0 0,-1 0 0,0 0 0,0 0 0,0 0 0,0 0 0,0 0 0,1 0 0,-1 0 0,0 0 0,0 0 0,0 0 0,0 0 0,0 0 0,0 0 0,1 0 0,-1 0 0,0 1 0,0-1 0,0 0 0,0 0 0,0 0 0,0 0 0,0 0 0,0 0 0,0 0 0,0 1 0,1-1 0,-1 0 0,0 0 0,0 0 0,0 0 0,0 0 0,0 1 0,0-1 0,0 0 0,0 0 0,0 0 0,0 0 0,0 0 0,0 1 0,0-1 0,0 0 0,0 0 0,-1 0 0,1 0 0,0 0 0,0 1 0,6 23 0,-2 0 0,3 46 0,-2-18 0,5 38 0,16 157 0,-22-174 0,-6 100 0,0-156 0,0 1 0,0-1 0,-2 0 0,-7 22 0,10-36 0,0 0 0,0 1 0,0-1 0,0 0 0,-1 0 0,0 0 0,1 0 0,-1 0 0,0 0 0,-1 0 0,1-1 0,0 1 0,-1-1 0,0 1 0,1-1 0,-1 0 0,0 0 0,0 0 0,0-1 0,0 1 0,-1-1 0,1 1 0,0-1 0,0 0 0,-1 0 0,1-1 0,-1 1 0,-3-1 0,4 0 0,0 0 0,0-1 0,0 0 0,0 0 0,0 0 0,1 0 0,-1 0 0,0 0 0,1-1 0,-1 1 0,1-1 0,0 0 0,-1 1 0,1-1 0,0 0 0,0-1 0,0 1 0,0 0 0,1-1 0,-1 1 0,0-1 0,1 1 0,0-1 0,-2-4 0,-1-4 0,0-1 0,1 1 0,0-1 0,-2-22 0,2-30-1365,5 2-5461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24575,'31'-14'0,"15"1"0,-1 11 0,-3 10 0,-9 13 0,-10 12 0,-13 4 0,-13 6 0,-15-2 0,-9-6 0,-4-5 0,-1-8 0,0-8 0,10-6 0,17-9 0,15-8 0,6-3-8191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66 24575,'-1'-1'0,"1"0"0,-1-1 0,0 1 0,-1 0 0,1 0 0,0 1 0,0-1 0,0 0 0,0 0 0,-1 1 0,1-1 0,0 0 0,-1 1 0,1-1 0,-1 1 0,1 0 0,0-1 0,-1 1 0,1 0 0,-1 0 0,-1 0 0,2 1 0,0-1 0,0 1 0,0-1 0,0 1 0,0 0 0,0-1 0,0 1 0,0 0 0,0 0 0,1 0 0,-1 0 0,0 0 0,1 0 0,-1 0 0,0 0 0,1 0 0,-1 0 0,1 0 0,0 0 0,-1 2 0,-1 3 0,1 1 0,0 0 0,0 0 0,1 0 0,0 0 0,0 0 0,1 11 0,1-10 0,0-1 0,1 1 0,0-1 0,0 0 0,0 0 0,1-1 0,0 1 0,0-1 0,0 1 0,1-1 0,0-1 0,0 1 0,1-1 0,0 0 0,7 6 0,-8-7 0,1-1 0,0 1 0,0-1 0,0 0 0,0 0 0,0-1 0,1 1 0,-1-1 0,1-1 0,0 1 0,-1-1 0,1-1 0,0 1 0,0-1 0,-1 0 0,1-1 0,11-1 0,-14 1 0,0-1 0,0 1 0,0-1 0,0 0 0,-1 0 0,1 0 0,-1 0 0,1 0 0,-1-1 0,0 0 0,1 0 0,-2 0 0,1 0 0,3-4 0,-2 0 0,1 1 0,-1-2 0,-1 1 0,1 0 0,-1-1 0,-1 0 0,3-8 0,-2 5 0,-1 0 0,-1 0 0,1 0 0,-2 0 0,0 0 0,0 0 0,-1 0 0,0 0 0,-1 0 0,0 0 0,-4-12 0,5 21 0,0 0 0,0 1 0,0-1 0,0 0 0,0 0 0,0 1 0,0-1 0,0 0 0,-1 1 0,1-1 0,-1 1 0,1 0 0,-4-3 0,4 4 0,1 0 0,0 0 0,-1 0 0,1 0 0,-1-1 0,1 1 0,-1 0 0,1 0 0,0 0 0,-1 0 0,1 0 0,-1 0 0,1 0 0,-1 0 0,1 1 0,0-1 0,-1 0 0,1 0 0,-1 0 0,1 0 0,0 0 0,-1 1 0,1-1 0,-1 1 0,-8 16 0,4 18 0,1 1 0,2 0 0,4 58 0,-1-59 0,37 363 0,-3-83 0,-34-308 0,-1 1 0,0 0 0,0-1 0,-1 1 0,0-1 0,0 1 0,-4 12 0,4-18 0,0 0 0,0 0 0,0 0 0,0 0 0,0 0 0,0-1 0,-1 1 0,1 0 0,-1-1 0,1 0 0,-1 1 0,1-1 0,-1 0 0,0 1 0,0-1 0,1 0 0,-1 0 0,0-1 0,0 1 0,0 0 0,0-1 0,0 1 0,0-1 0,0 1 0,0-1 0,-1 0 0,1 0 0,0 0 0,0 0 0,0 0 0,-3-1 0,-6-1 0,1-1 0,-1 0 0,0-1 0,1 0 0,0-1 0,0 1 0,0-2 0,1 0 0,0 0 0,0 0 0,-14-15 0,11 10 0,1-1 0,0 0 0,0 0 0,2-1 0,0-1 0,0 0 0,-9-21 0,15 29-68,0 0 0,1 0-1,0-1 1,1 1 0,-1-1 0,1 1-1,0-1 1,1 1 0,0-1 0,0 0-1,0 1 1,1-1 0,0 0 0,0 1-1,0-1 1,1 1 0,0 0 0,0 0-1,5-8 1,15-22-6758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24575,'0'159'0,"24"876"0,-24-1031 0,0 4 0,1 0 0,-1-1 0,2 1 0,-1 0 0,1-1 0,0 1 0,0-1 0,6 13 0,-8-20 0,1 1 0,-1 0 0,1 0 0,-1-1 0,1 1 0,-1 0 0,1-1 0,0 1 0,-1 0 0,1-1 0,0 1 0,-1-1 0,1 1 0,0-1 0,0 0 0,0 1 0,-1-1 0,1 0 0,0 1 0,0-1 0,0 0 0,0 0 0,-1 0 0,1 0 0,0 0 0,0 0 0,0 0 0,0 0 0,0 0 0,0 0 0,-1 0 0,1-1 0,0 1 0,0 0 0,0 0 0,-1-1 0,1 1 0,0-1 0,0 1 0,-1-1 0,1 1 0,0-1 0,-1 1 0,2-2 0,2-2 0,0 0 0,0 0 0,0-1 0,-1 0 0,4-7 0,5-9 0,-2 0 0,-1-1 0,0-1 0,-2 0 0,9-45 0,-9 22 0,-1 0 0,-2-54 0,-4 80 0,-1 0 0,-1 0 0,-1 0 0,-1 0 0,0 0 0,-2 0 0,0 1 0,-17-35 0,10 31 0,-1 0 0,-1 1 0,0 1 0,-2 0 0,0 1 0,-26-22 0,32 32 0,7 7 0,1 1 0,0-1 0,0 0 0,0 0 0,0 0 0,0-1 0,1 1 0,0-1 0,-3-3 0,5 7 0,0-1 0,0 1 0,0-1 0,0 1 0,0 0 0,0-1 0,0 1 0,0-1 0,0 1 0,0 0 0,0-1 0,1 1 0,-1 0 0,0-1 0,0 1 0,0-1 0,0 1 0,1 0 0,-1 0 0,0-1 0,0 1 0,1 0 0,-1-1 0,0 1 0,1 0 0,-1 0 0,0-1 0,1 1 0,-1 0 0,0 0 0,1 0 0,-1 0 0,0-1 0,1 1 0,-1 0 0,0 0 0,1 0 0,-1 0 0,1 0 0,19-2 0,-17 2 0,97-1 0,-48 2 0,74-9 0,-112 6 0,1-1 0,0 0 0,-1-1 0,0 0 0,0-1 0,0-1 0,-1 0 0,0-1 0,20-14 0,-29 18 0,0 0 0,0 0 0,-1-1 0,1 0 0,-1 0 0,0 0 0,0 0 0,0 0 0,-1-1 0,0 1 0,1-1 0,2-9 0,-5 13 0,0 0 0,0-1 0,1 1 0,-1-1 0,0 1 0,0-1 0,0 1 0,0-1 0,-1 1 0,1-1 0,0 1 0,-1-1 0,1 1 0,-1 0 0,1-1 0,-1 1 0,0 0 0,-1-3 0,0 3 0,1-1 0,-1 1 0,0-1 0,0 1 0,0 0 0,1 0 0,-1 0 0,-1 0 0,1 0 0,0 0 0,0 1 0,0-1 0,0 1 0,-1-1 0,1 1 0,-3 0 0,0-1 0,0 1 0,0 1 0,-1-1 0,1 1 0,0-1 0,0 1 0,0 1 0,0-1 0,0 1 0,1 0 0,-1 0 0,0 0 0,1 1 0,-1 0 0,1 0 0,0 0 0,0 0 0,0 0 0,1 1 0,-1 0 0,1 0 0,0 0 0,0 0 0,0 0 0,0 1 0,-3 7 0,2-3 0,0 0 0,0 1 0,1 0 0,0 0 0,1 0 0,0 0 0,1 0 0,0 0 0,1 1 0,-1-1 0,2 0 0,2 18 0,-2-25 0,0 1 0,0 0 0,0 0 0,1-1 0,-1 1 0,1-1 0,0 0 0,0 1 0,0-1 0,1 0 0,-1 0 0,1 0 0,-1-1 0,1 1 0,0 0 0,0-1 0,0 0 0,1 0 0,-1 0 0,0 0 0,1 0 0,-1-1 0,1 0 0,0 1 0,-1-1 0,1 0 0,0-1 0,0 1 0,6-1 0,-4 1 0,0-1 0,0-1 0,0 1 0,-1-1 0,1 0 0,0 0 0,0-1 0,0 1 0,-1-1 0,1-1 0,-1 1 0,1-1 0,-1 0 0,0 0 0,0 0 0,0-1 0,-1 0 0,7-7 0,-2-1 0,-1-1 0,-1 0 0,0 0 0,-1-1 0,0 1 0,-1-1 0,-1-1 0,0 1 0,-1-1 0,1-16 0,8-27 0,-10 52 0,-1 1 0,1-1 0,0 1 0,0 0 0,1 0 0,-1 0 0,1 0 0,1 0 0,-1 0 0,5-4 0,-7 8 0,1-1 0,-1 1 0,1 0 0,-1-1 0,1 1 0,0 0 0,0 0 0,0 0 0,0 1 0,0-1 0,0 0 0,0 1 0,0-1 0,0 1 0,0 0 0,0-1 0,0 1 0,0 0 0,0 0 0,0 1 0,0-1 0,0 0 0,0 1 0,0-1 0,0 1 0,0 0 0,0-1 0,0 1 0,0 0 0,3 2 0,2 3 0,1 0 0,-1 0 0,0 0 0,-1 1 0,1 0 0,-1 0 0,-1 1 0,1-1 0,-1 1 0,-1 0 0,1 1 0,-1-1 0,-1 1 0,3 10 0,0 0 0,-1 0 0,0 1 0,-2-1 0,0 1 0,-1 33 0,-2-50 0,0 0 0,0 0 0,-1 0 0,1 0 0,-1 0 0,0 0 0,0 0 0,0 0 0,0 0 0,0-1 0,-4 6 0,5-8 0,-1 1 0,1-1 0,0 1 0,-1-1 0,1 0 0,-1 1 0,1-1 0,-1 1 0,1-1 0,-1 0 0,1 0 0,-1 1 0,1-1 0,-1 0 0,0 0 0,1 0 0,-1 1 0,1-1 0,-1 0 0,0 0 0,1 0 0,-1 0 0,0 0 0,0-1 0,-1 1 0,1-1 0,0 1 0,0-1 0,0 0 0,0 0 0,-1 1 0,1-1 0,0 0 0,1 0 0,-1 0 0,0 0 0,0 0 0,0 0 0,0-2 0,-5-6 0,1 0 0,1 0 0,0-1 0,0 0 0,1 0 0,0 0 0,0 0 0,1 0 0,1-1 0,-1-18 0,2 17 0,0 0 0,1 0 0,0 1 0,1-1 0,0 0 0,1 0 0,0 1 0,0-1 0,7-12 0,-7 20-59,0-1 0,1 1-1,0-1 1,-1 1-1,1 0 1,1 0 0,-1 1-1,0-1 1,1 1 0,0 0-1,0 0 1,0 1 0,0-1-1,0 1 1,0 0-1,1 0 1,-1 1 0,1 0-1,-1 0 1,1 0 0,-1 0-1,11 1 1,19 0-6767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2 300 24575,'-1'35'0,"1"8"0,6 59 0,-5-91 0,1 0 0,0-1 0,1 1 0,0-1 0,0 0 0,1 0 0,1 0 0,0 0 0,0-1 0,12 16 0,-16-23 0,0 0 0,0 0 0,1 0 0,-1 0 0,1-1 0,-1 1 0,1-1 0,0 1 0,0-1 0,-1 1 0,1-1 0,0 0 0,0 0 0,0 0 0,1 0 0,-1-1 0,0 1 0,0 0 0,0-1 0,1 1 0,-1-1 0,0 0 0,0 0 0,1 0 0,-1 0 0,0 0 0,0-1 0,1 1 0,-1-1 0,0 1 0,0-1 0,0 0 0,0 0 0,0 0 0,0 0 0,0 0 0,0 0 0,0 0 0,0-1 0,0 1 0,-1-1 0,1 1 0,-1-1 0,4-3 0,2-5 0,0 0 0,0-1 0,-1 1 0,0-1 0,-1 0 0,0-1 0,3-12 0,30-138 0,-38 162 0,1 0 0,-1 0 0,0 0 0,0 0 0,0 0 0,0 1 0,0-1 0,0 0 0,1 0 0,-1 0 0,0 0 0,0 0 0,0 0 0,0 0 0,1 0 0,-1 0 0,0 0 0,0 0 0,0 0 0,1 0 0,-1 0 0,0 0 0,0 0 0,0 0 0,0 0 0,1 0 0,-1 0 0,0 0 0,0 0 0,0 0 0,1 0 0,-1 0 0,0 0 0,0 0 0,0 0 0,0 0 0,0 0 0,1-1 0,-1 1 0,0 0 0,0 0 0,0 0 0,0 0 0,0 0 0,0-1 0,1 1 0,-1 0 0,0 0 0,0 0 0,0 0 0,0-1 0,0 1 0,0 0 0,0 0 0,0-1 0,7 21 0,-6-16 0,0-1 0,3 14 0,2 1 0,0-1 0,1-1 0,12 21 0,-17-33 0,1 0 0,0 0 0,0 0 0,0 0 0,0-1 0,1 1 0,-1-1 0,1 0 0,0 0 0,0 0 0,0-1 0,0 1 0,0-1 0,1 0 0,-1 0 0,1-1 0,-1 1 0,1-1 0,0 0 0,0 0 0,7 0 0,-8-1 0,-1 0 0,1 0 0,0-1 0,-1 1 0,1-1 0,-1 0 0,1 0 0,-1 0 0,1-1 0,-1 1 0,0-1 0,1 1 0,-1-1 0,0 0 0,5-4 0,-4 1 0,0 1 0,0-1 0,0 0 0,0 0 0,-1 0 0,0 0 0,0-1 0,4-9 0,-3 3 0,0 0 0,-1 1 0,-1-1 0,0 0 0,0 0 0,-2-1 0,1 1 0,-1 0 0,-2-13 0,0 16 0,0 0 0,0 0 0,-1 1 0,-1-1 0,1 0 0,-1 1 0,0 0 0,-11-14 0,13 19 0,0 0 0,0 0 0,-1 0 0,0 0 0,1 0 0,-1 1 0,0-1 0,0 1 0,0 0 0,-1 0 0,1 0 0,0 0 0,-1 1 0,0-1 0,1 1 0,-1 0 0,0 0 0,1 0 0,-1 0 0,0 1 0,0 0 0,0-1 0,-6 2 0,7 0 0,0 0 0,0 0 0,0 0 0,0 1 0,1-1 0,-1 1 0,0-1 0,1 1 0,-1 0 0,1 0 0,0 1 0,-1-1 0,1 0 0,0 1 0,0-1 0,1 1 0,-1 0 0,0-1 0,1 1 0,0 0 0,-1 0 0,1 0 0,0 0 0,1 0 0,-2 6 0,1-4 0,0 0 0,0 1 0,1-1 0,0 1 0,0 0 0,0-1 0,0 1 0,1-1 0,0 0 0,0 1 0,1-1 0,-1 0 0,1 1 0,3 4 0,0-3 0,-1-1 0,2 0 0,-1 0 0,0 0 0,1-1 0,0 0 0,1 0 0,-1-1 0,1 1 0,0-1 0,0-1 0,0 0 0,0 1 0,0-2 0,1 1 0,0-1 0,-1-1 0,1 1 0,0-1 0,0-1 0,8 1 0,-8-1 0,0 0 0,0-1 0,0 1 0,0-2 0,0 1 0,0-1 0,0 0 0,0-1 0,-1 0 0,1 0 0,-1-1 0,0 1 0,0-2 0,0 1 0,-1-1 0,1 0 0,-1 0 0,0-1 0,-1 0 0,7-7 0,-5 1 0,-1 0 0,0 0 0,0-1 0,-1 0 0,-1 0 0,0 0 0,-1-1 0,3-21 0,-4 18 0,-1 0 0,-1-1 0,0 0 0,-1 1 0,-1-1 0,-5-22 0,-9-1 0,15 38 0,0 1 0,0 1 0,0-1 0,-1 0 0,1 0 0,0 0 0,-1 1 0,0-1 0,1 0 0,-1 1 0,0 0 0,0-1 0,0 1 0,0 0 0,0 0 0,-3-1 0,4 2 0,0 0 0,0 0 0,0 0 0,0 0 0,0 0 0,0 0 0,0 1 0,0-1 0,0 0 0,0 1 0,1-1 0,-1 0 0,0 1 0,0-1 0,0 1 0,1 0 0,-1-1 0,0 1 0,0 0 0,1-1 0,-1 1 0,1 0 0,-1 0 0,0-1 0,1 1 0,0 0 0,-1 0 0,1 0 0,-1 0 0,1 0 0,0 0 0,0 0 0,-1 1 0,-6 36 0,6-35 0,-4 73 0,5 113 0,2-105 0,-2-78 0,0 10 0,0 1 0,2 0 0,0-1 0,5 20 0,-6-33 0,0 0 0,0 0 0,0 0 0,0 0 0,1 0 0,-1-1 0,1 1 0,0 0 0,0-1 0,0 1 0,0-1 0,4 3 0,-5-4 0,1 0 0,0 0 0,0 0 0,0 0 0,0 0 0,0-1 0,0 1 0,0-1 0,0 1 0,0-1 0,0 0 0,0 0 0,0 0 0,0 0 0,0 0 0,0-1 0,0 1 0,0 0 0,0-1 0,0 0 0,3 0 0,1-3 0,1 1 0,-1-1 0,0 0 0,0 0 0,0-1 0,-1 1 0,1-1 0,-1-1 0,0 1 0,-1-1 0,1 0 0,3-7 0,8-13 0,18-41 0,-32 64 0,33-67 0,-35 69 0,0 1 0,1-1 0,-1 1 0,0-1 0,0 1 0,1-1 0,-1 1 0,0-1 0,1 1 0,-1-1 0,0 1 0,1-1 0,-1 1 0,1 0 0,-1-1 0,1 1 0,-1 0 0,1-1 0,-1 1 0,1 0 0,-1 0 0,1 0 0,-1-1 0,1 1 0,0 0 0,-1 0 0,1 0 0,-1 0 0,1 0 0,-1 0 0,1 0 0,0 0 0,-1 0 0,1 0 0,-1 0 0,1 1 0,0-1 0,-1 0 0,1 0 0,-1 0 0,1 1 0,-1-1 0,1 0 0,-1 1 0,1-1 0,-1 0 0,0 1 0,1-1 0,-1 1 0,1-1 0,-1 1 0,0-1 0,1 1 0,-1-1 0,0 1 0,0-1 0,1 2 0,15 37 0,-14-32 0,2 7 0,1 0 0,1 0 0,0 0 0,1-1 0,17 24 0,-22-34 0,0 0 0,1 0 0,0 0 0,0 0 0,0-1 0,0 1 0,0-1 0,1 0 0,-1 0 0,1 0 0,-1 0 0,1-1 0,0 1 0,0-1 0,0 0 0,-1 0 0,1 0 0,0-1 0,0 1 0,0-1 0,0 0 0,0 0 0,0-1 0,0 1 0,0-1 0,0 0 0,6-2 0,-6 1 0,1 0 0,-1 0 0,0 0 0,0-1 0,0 0 0,0 0 0,0 0 0,-1 0 0,1-1 0,-1 1 0,0-1 0,0 0 0,0 0 0,-1 0 0,1 0 0,2-7 0,-2 5 0,0-1 0,-1 0 0,0 1 0,0-1 0,0 0 0,-1 0 0,0 0 0,-1 0 0,1-1 0,-2-8 0,-3 2 0,-1 14 0,4 2 0,-1-1 0,1 1 0,0 0 0,1 0 0,-1 0 0,0 0 0,0 0 0,1 0 0,-1 0 0,1 2 0,-2 7 0,1 0 0,1 0 0,-1 0 0,2 1 0,0-1 0,4 19 0,-5-27 0,1-1 0,-1 1 0,1 0 0,0 0 0,0 0 0,0-1 0,0 1 0,1-1 0,-1 1 0,1-1 0,-1 1 0,1-1 0,0 0 0,0 0 0,0 0 0,0 0 0,1 0 0,-1 0 0,0-1 0,1 1 0,-1-1 0,1 0 0,-1 1 0,1-1 0,0 0 0,0 0 0,-1-1 0,1 1 0,0-1 0,0 1 0,3-1 0,-3 0 0,-1 0 0,0 0 0,0 0 0,0-1 0,0 1 0,1-1 0,-1 1 0,0-1 0,0 0 0,0 0 0,0 0 0,0 0 0,0 0 0,-1 0 0,1 0 0,0-1 0,0 1 0,-1-1 0,1 1 0,2-4 0,-3 2 0,1 0 0,0-1 0,-1 1 0,0-1 0,1 1 0,-1-1 0,-1 1 0,1-1 0,0 1 0,-1-1 0,0-5 0,0 0 0,-1 0 0,0 0 0,0 0 0,-1 1 0,0-1 0,-1 0 0,0 1 0,0 0 0,-7-12 0,-12-7 0,19 24 0,-1-1 0,1 0 0,0 0 0,0 0 0,0 0 0,0-1 0,1 1 0,-3-6 0,5 10 0,0-1 0,0 0 0,0 0 0,0 1 0,0-1 0,1 0 0,-1 1 0,0-1 0,0 0 0,0 0 0,0 1 0,1-1 0,-1 0 0,0 1 0,1-1 0,-1 1 0,1-1 0,-1 0 0,1 1 0,-1-1 0,1 1 0,-1-1 0,1 1 0,-1-1 0,1 1 0,-1 0 0,1-1 0,0 1 0,-1 0 0,1-1 0,0 1 0,-1 0 0,1 0 0,0 0 0,0 0 0,-1-1 0,2 1 0,32-4 0,-30 4 0,65-1 0,-45 2 0,0-1 0,0-2 0,0 0 0,-1-1 0,34-9 0,-51 10 0,0 0 0,-1-1 0,1 1 0,-1-1 0,0-1 0,1 1 0,-1-1 0,0 1 0,-1-1 0,1-1 0,-1 1 0,0-1 0,0 0 0,0 1 0,-1-2 0,0 1 0,0 0 0,0-1 0,0 1 0,-1-1 0,0 0 0,0 0 0,-1 0 0,1 0 0,-2 0 0,2-7 0,-2 6 0,0 1 0,0-1 0,0 0 0,-2-12 0,2 18 0,-1 0 0,1 0 0,0-1 0,0 1 0,0 0 0,-1 0 0,1-1 0,-1 1 0,1 0 0,-1 0 0,1 0 0,-1 0 0,1 0 0,-1 0 0,0 0 0,0 0 0,0 0 0,0 0 0,1 0 0,-1 0 0,0 1 0,0-1 0,-1 0 0,1 1 0,0-1 0,0 1 0,0-1 0,0 1 0,0-1 0,-1 1 0,1 0 0,-2-1 0,1 2 0,1-1 0,0 1 0,0-1 0,0 1 0,0 0 0,-1 0 0,1-1 0,0 1 0,0 0 0,0 0 0,1 0 0,-1 0 0,0 0 0,0 0 0,0 0 0,1 0 0,-1 1 0,1-1 0,-1 0 0,1 0 0,-1 1 0,1-1 0,0 0 0,-1 3 0,-5 36 0,5-34 0,-4 57 0,2 0 0,3 0 0,8 65 0,-6-115 0,0 1 0,1-1 0,0 0 0,1 0 0,0 0 0,1-1 0,1 0 0,0 0 0,1 0 0,13 18 0,-16-25 0,0 0 0,0-1 0,1 1 0,0-1 0,0 0 0,0 0 0,1-1 0,-1 0 0,1 1 0,0-2 0,-1 1 0,2-1 0,-1 0 0,0 0 0,0-1 0,0 0 0,1 0 0,-1 0 0,1-1 0,-1 0 0,0 0 0,1 0 0,-1-1 0,9-2 0,-6 0 0,0 0 0,-1 0 0,1-1 0,-1 0 0,0-1 0,-1 0 0,1 0 0,-1 0 0,0-1 0,0 0 0,0-1 0,-1 0 0,0 0 0,-1 0 0,1 0 0,3-9 0,4-5 0,-2-1 0,0 0 0,-1-1 0,11-42 0,-18 58 0,-1-1 0,0 0 0,-1-1 0,1 1 0,-2 0 0,1 0 0,-1-11 0,0 18 0,0 1 0,0-1 0,0 1 0,0-1 0,0 0 0,-1 1 0,1-1 0,0 1 0,0-1 0,0 1 0,0-1 0,-1 1 0,1-1 0,0 1 0,0 0 0,-1-1 0,1 1 0,0-1 0,-1 1 0,1-1 0,0 1 0,-1 0 0,1-1 0,-1 1 0,1 0 0,-1 0 0,1-1 0,0 1 0,-1 0 0,1 0 0,-1-1 0,1 1 0,-1 0 0,0 0 0,1 0 0,-1 0 0,1 0 0,-1 0 0,1 0 0,-1 0 0,1 0 0,-1 0 0,1 0 0,-1 0 0,1 0 0,-1 1 0,1-1 0,-1 0 0,1 0 0,-1 1 0,1-1 0,-1 0 0,1 0 0,0 1 0,-1-1 0,1 1 0,-1 0 0,-23 24 0,19-18 0,0 1 0,0 1 0,1-1 0,0 1 0,0-1 0,1 1 0,0 0 0,1 1 0,0-1 0,0 0 0,1 0 0,0 1 0,1 14 0,1-18 0,-1 0 0,2 1 0,-1-1 0,1 0 0,0 0 0,0 0 0,0-1 0,1 1 0,0 0 0,0-1 0,1 0 0,-1 0 0,1 0 0,0 0 0,1 0 0,-1-1 0,1 0 0,0 0 0,0 0 0,0 0 0,8 4 0,7 1 0,1 0 0,0-1 0,0-1 0,1-2 0,0 0 0,0 0 0,0-2 0,0-1 0,0-1 0,1-1 0,-1-1 0,0-1 0,35-7 0,-16-6-1365,-15-3-5461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92 175 24575,'0'593'0,"-4"-676"0,-5 0 0,-21-91 0,11 68 0,8 52 0,-6-32 0,16 78 0,1 0 0,-1 1 0,1-1 0,1 0 0,0 0 0,0 0 0,0 1 0,3-10 0,-3 15 0,0 0 0,0-1 0,0 1 0,1 0 0,-1 0 0,0-1 0,1 1 0,0 0 0,0 0 0,-1 1 0,1-1 0,0 0 0,0 1 0,1-1 0,-1 1 0,0-1 0,3 0 0,1 0 0,-1 0 0,1 1 0,-1-1 0,1 1 0,-1 0 0,1 1 0,9-1 0,3 2 0,1 1 0,0 1 0,30 8 0,-25-5 0,-1 1 0,1 1 0,-1 0 0,-1 2 0,0 1 0,0 1 0,29 21 0,-49-32 0,0 1 0,0 0 0,0-1 0,0 1 0,0 0 0,0 0 0,-1 1 0,1-1 0,-1 0 0,1 0 0,-1 1 0,0-1 0,0 1 0,0-1 0,0 1 0,0-1 0,-1 1 0,1 0 0,-1 0 0,0-1 0,1 5 0,-2-4 0,0 0 0,0-1 0,0 1 0,0-1 0,-1 1 0,1-1 0,-1 1 0,1-1 0,-1 0 0,0 0 0,0 0 0,0 0 0,0 0 0,0 0 0,0 0 0,-1-1 0,1 1 0,0-1 0,-1 1 0,-3 0 0,-12 5 0,0 0 0,0-2 0,-20 4 0,-38 13 0,76-22 0,0 0 0,-1 0 0,1 0 0,-1 0 0,1 0 0,0 0 0,-1 1 0,1-1 0,0 0 0,-1 0 0,1 0 0,0 0 0,-1 1 0,1-1 0,0 0 0,0 0 0,-1 1 0,1-1 0,0 0 0,0 0 0,-1 1 0,1-1 0,0 0 0,0 1 0,0-1 0,0 0 0,-1 1 0,1-1 0,0 0 0,0 1 0,0-1 0,0 1 0,10 6 0,23 2 0,34 1 0,-36-7 0,0 2 0,46 13 0,-70-15 0,1-1 0,-1 1 0,0 0 0,0 1 0,0 0 0,-1 0 0,1 0 0,-1 1 0,0 0 0,0 0 0,0 0 0,-1 1 0,0 0 0,0 0 0,4 8 0,-6-11 0,-2 1 0,1 0 0,0-1 0,-1 1 0,1 0 0,-1 0 0,0 1 0,0-1 0,-1 0 0,1 0 0,-1 0 0,0 0 0,0 1 0,-1-1 0,1 0 0,-1 0 0,0 0 0,0 0 0,0 0 0,0 0 0,-1 0 0,0 0 0,0 0 0,0-1 0,0 1 0,0-1 0,-1 1 0,1-1 0,-1 0 0,0 0 0,0 0 0,-7 4 0,-2 3 0,-1-1 0,0-1 0,-1 0 0,0-1 0,-1 0 0,1-1 0,-24 6 0,-19 1 0,37-9 0,0 1 0,0 1 0,-22 9 0,41-15 0,0 1 0,0-1 0,0 0 0,0 1 0,0-1 0,0 0 0,1 1 0,-1-1 0,0 1 0,0 0 0,0-1 0,1 1 0,-1 0 0,0-1 0,1 1 0,-1 0 0,1-1 0,-1 1 0,1 0 0,-1 0 0,1 0 0,-1 1 0,1-1 0,1 0 0,-1-1 0,0 1 0,1-1 0,-1 1 0,1-1 0,0 1 0,-1-1 0,1 1 0,-1-1 0,1 1 0,0-1 0,-1 0 0,1 1 0,0-1 0,0 0 0,-1 0 0,1 1 0,0-1 0,-1 0 0,2 0 0,47 5 0,-36-6 0,0 0 0,-1-1 0,1 0 0,-1-1 0,0 0 0,0-1 0,0-1 0,0 1 0,-1-2 0,1 0 0,-1 0 0,-1-1 0,1-1 0,-1 1 0,-1-2 0,1 1 0,11-15 0,-7 4 0,0 0 0,-1 0 0,-1-1 0,-1-1 0,-1 0 0,-1-1 0,-1 0 0,9-37 0,11-60 0,15-161 0,-36 506 0,-4-195 0,2 0 0,1-1 0,2 0 0,1 0 0,16 38 0,-22-62 0,0 0 0,0 0 0,1 0 0,0-1 0,0 1 0,0-1 0,0 0 0,1 0 0,8 6 0,-11-9 0,0-1 0,0 0 0,0 1 0,0-1 0,1 0 0,-1 0 0,0-1 0,0 1 0,1 0 0,-1-1 0,0 1 0,1-1 0,-1 0 0,0 0 0,1 0 0,-1 0 0,1 0 0,-1-1 0,0 1 0,1-1 0,-1 1 0,0-1 0,0 0 0,1 0 0,-1 0 0,0 0 0,0 0 0,0 0 0,3-3 0,2-3 0,0-1 0,0 1 0,-1-1 0,0 0 0,-1-1 0,0 1 0,0-1 0,-1 0 0,0 0 0,0-1 0,-1 1 0,0-1 0,-1 0 0,0 0 0,-1 1 0,0-1 0,0-12 0,-1 21 0,0 0 0,0 1 0,0-1 0,0 0 0,0 0 0,0 1 0,0-1 0,0 0 0,0 0 0,0 1 0,0-1 0,-1 0 0,1 0 0,0 1 0,-1-1 0,1 0 0,-1 1 0,1-1 0,0 0 0,-1 1 0,1-1 0,-1 1 0,0-1 0,1 1 0,-1-1 0,1 1 0,-1-1 0,0 1 0,0-1 0,0 1 0,0 1 0,0-1 0,0 0 0,1 1 0,-1-1 0,0 1 0,0-1 0,1 1 0,-1-1 0,0 1 0,1-1 0,-1 1 0,0 0 0,1-1 0,-1 1 0,1 0 0,-1-1 0,1 1 0,-1 0 0,1 0 0,0 0 0,-1-1 0,1 1 0,-1 1 0,-1 6 0,0 0 0,0 0 0,1 0 0,0 0 0,0 1 0,1-1 0,0 0 0,1 0 0,-1 0 0,2 0 0,-1 0 0,1 0 0,0 0 0,1 0 0,0 0 0,0-1 0,0 1 0,6 7 0,-6-10 0,0 0 0,0 1 0,1-1 0,0 0 0,0-1 0,0 1 0,0-1 0,1 0 0,0 0 0,0 0 0,0 0 0,0-1 0,0 0 0,1 0 0,-1-1 0,1 1 0,0-1 0,0 0 0,0-1 0,0 0 0,0 0 0,0 0 0,0 0 0,11-1 0,-12-1 0,-1 0 0,0-1 0,1 1 0,-1-1 0,0 0 0,0 0 0,0 0 0,0 0 0,-1-1 0,1 1 0,-1-1 0,1 0 0,-1 0 0,0-1 0,0 1 0,0-1 0,-1 1 0,1-1 0,-1 0 0,0 0 0,0 0 0,0 0 0,0 0 0,-1-1 0,0 1 0,1-6 0,1 1 0,-2 0 0,1 1 0,-1-1 0,0 0 0,-1 0 0,0 0 0,-1 0 0,0 0 0,0 0 0,-1 0 0,0 1 0,-4-14 0,3 18 0,1 0 0,-1 1 0,0-1 0,0 0 0,0 1 0,-1 0 0,1-1 0,-1 1 0,0 1 0,0-1 0,0 1 0,0-1 0,-9-2 0,12 4 0,-1 0 0,1 0 0,-1 1 0,1-1 0,-1 1 0,1-1 0,-1 1 0,0 0 0,1-1 0,-1 1 0,1 0 0,-1 0 0,0 0 0,1 0 0,-1 1 0,0-1 0,1 0 0,-1 1 0,1-1 0,-1 1 0,0-1 0,1 1 0,0 0 0,-1 0 0,1 0 0,-1 0 0,1 0 0,0 0 0,0 0 0,-1 0 0,1 0 0,0 0 0,0 1 0,0-1 0,0 0 0,1 1 0,-1-1 0,0 1 0,1-1 0,-1 1 0,0 1 0,1-1 0,0 0 0,-1 0 0,1 0 0,0-1 0,1 1 0,-1 0 0,0 0 0,0 0 0,1-1 0,-1 1 0,1 0 0,0 0 0,-1-1 0,1 1 0,0-1 0,0 1 0,0-1 0,0 1 0,0-1 0,1 1 0,-1-1 0,0 0 0,0 0 0,1 1 0,-1-1 0,1 0 0,-1 0 0,1-1 0,0 1 0,2 1 0,5 2 0,0 0 0,1 0 0,19 5 0,-2-3 0,-1-1 0,1-1 0,28 0 0,-47-4 0,1 0 0,0 0 0,0-1 0,0 0 0,-1 0 0,1-1 0,-1 0 0,1-1 0,-1 0 0,0 0 0,0-1 0,0 0 0,10-6 0,-14 6 0,-1 1 0,1-1 0,-1 0 0,0 0 0,1 0 0,-2-1 0,1 1 0,-1-1 0,1 1 0,-1-1 0,0 0 0,1-7 0,-2 10 0,-1 0 0,1 0 0,-1 0 0,1 0 0,-1 0 0,0 0 0,0 0 0,0 0 0,0 0 0,0 0 0,-1 0 0,1 1 0,-1-1 0,1 0 0,-1 0 0,0 0 0,1 0 0,-1 0 0,0 1 0,0-1 0,0 0 0,-1 1 0,1-1 0,0 1 0,0-1 0,-1 1 0,1-1 0,-1 1 0,0 0 0,1 0 0,-1 0 0,0 0 0,-3-1 0,4 1 0,-1 0 0,1 1 0,-1-1 0,0 1 0,1 0 0,-1 0 0,1-1 0,-1 1 0,0 0 0,1 0 0,-1 0 0,0 1 0,1-1 0,-1 0 0,1 1 0,-1-1 0,1 1 0,-1-1 0,1 1 0,-1 0 0,1 0 0,-2 1 0,0 0 0,0 1 0,1-1 0,-1 1 0,1 0 0,0-1 0,0 1 0,0 0 0,1 1 0,-4 5 0,1 2 0,1 0 0,0 1 0,0-1 0,1 0 0,0 17 0,1-22 0,1 1 0,1-1 0,-1 1 0,1-1 0,0 1 0,1-1 0,0 0 0,0 1 0,0-1 0,0 0 0,1 0 0,0-1 0,4 7 0,-4-9 0,-1 0 0,1 0 0,-1 0 0,1 0 0,0-1 0,0 1 0,1-1 0,-1 0 0,0 0 0,1 0 0,-1 0 0,1-1 0,0 1 0,0-1 0,-1 0 0,1 0 0,0 0 0,0-1 0,0 1 0,0-1 0,0 0 0,6 0 0,-2-1 0,-1 0 0,1 0 0,-1-1 0,0 0 0,0 0 0,0 0 0,0-1 0,0 0 0,0-1 0,-1 0 0,0 0 0,1 0 0,-2 0 0,7-6 0,-5 2 0,0 1 0,-1-1 0,0 0 0,-1-1 0,0 0 0,0 0 0,-1 0 0,0 0 0,4-13 0,-1-5 0,-2 0 0,-1 1 0,-1-2 0,-1 1 0,-2 0 0,-4-48 0,9 115 0,1 0 0,17 52 0,-18-73 0,2-1 0,0 1 0,1-1 0,0 0 0,2-1 0,0 0 0,25 31 0,-32-45 0,0 1 0,1-1 0,0 1 0,-1-1 0,1 0 0,0-1 0,1 1 0,-1-1 0,9 4 0,-11-5 0,0-1 0,0 1 0,0-1 0,0 0 0,0 0 0,0 0 0,0 0 0,0 0 0,0 0 0,0-1 0,-1 1 0,1-1 0,0 1 0,0-1 0,0 0 0,0 1 0,-1-1 0,1 0 0,0 0 0,-1-1 0,1 1 0,-1 0 0,1 0 0,-1-1 0,1 1 0,-1-1 0,1-1 0,8-10 0,-2 0 0,0-1 0,0-1 0,-1 1 0,-1-1 0,6-22 0,-4 9 0,-1 0 0,5-50 0,-12 77 0,0-1 0,1 0 0,-1 0 0,0 0 0,0 1 0,0-1 0,-1 0 0,1 0 0,0 0 0,-1 1 0,1-1 0,-1 0 0,0 1 0,-1-4 0,2 5 0,0 0 0,-1-1 0,1 1 0,-1 0 0,1-1 0,-1 1 0,1 0 0,-1-1 0,1 1 0,-1 0 0,0 0 0,1 0 0,-1 0 0,1 0 0,-1-1 0,1 1 0,-1 0 0,0 0 0,1 0 0,-1 1 0,1-1 0,-1 0 0,1 0 0,-1 0 0,0 0 0,1 0 0,-1 1 0,0-1 0,-3 3 0,0-1 0,0 1 0,0 0 0,0 0 0,1 0 0,-1 1 0,1-1 0,-6 8 0,4-3 0,0 0 0,0 0 0,0 0 0,1 1 0,0-1 0,1 1 0,0 0 0,-2 14 0,4-19 0,0 0 0,1 1 0,0-1 0,0 1 0,0-1 0,0 1 0,1-1 0,0 0 0,-1 1 0,2-1 0,-1 0 0,0 0 0,1 1 0,0-1 0,0 0 0,0-1 0,1 1 0,-1 0 0,1-1 0,3 4 0,8 5 7,1 0 0,0-1 0,1-1-1,0-1 1,0 0 0,1-1 0,28 9-1,30 16-1425,-57-23-5407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24575,'-16'621'0,"13"-553"0,-2 18 0,8 123 0,-2-193 0,2 1 0,0-1 0,7 22 0,-10-35 0,2 1 0,-1-1 0,0 1 0,1-1 0,-1 1 0,1-1 0,0 0 0,0 0 0,0 0 0,1 0 0,-1 0 0,1-1 0,-1 1 0,1-1 0,0 1 0,0-1 0,0 0 0,1 0 0,-1-1 0,5 3 0,-6-4 0,0 1 0,0-1 0,0-1 0,0 1 0,0 0 0,0 0 0,0-1 0,0 1 0,0-1 0,0 1 0,0-1 0,0 0 0,0 0 0,0 0 0,-1 0 0,1 0 0,0 0 0,-1-1 0,1 1 0,-1 0 0,1-1 0,-1 1 0,0-1 0,0 0 0,1 1 0,-1-1 0,0 0 0,-1 0 0,1 0 0,1-2 0,3-8 0,-1 1 0,0 0 0,5-22 0,-4 0 0,0 1 0,-3-1 0,0 1 0,-2-1 0,-1 0 0,-2 1 0,-1-1 0,-2 1 0,-1 0 0,-2 1 0,0-1 0,-3 2 0,-15-32 0,17 42 0,4 10 0,0-1 0,1 0 0,0 0 0,-4-18 0,8 27 0,1 0 0,-1 0 0,1 0 0,0 0 0,0 0 0,-1 0 0,2 0 0,-1-1 0,0 1 0,0 0 0,1 0 0,-1 0 0,1 0 0,-1 1 0,1-1 0,0 0 0,0 0 0,0 0 0,0 0 0,0 1 0,0-1 0,0 0 0,1 1 0,-1-1 0,1 1 0,-1 0 0,1-1 0,-1 1 0,1 0 0,0 0 0,0 0 0,2-1 0,15-5 0,0 1 0,0 1 0,29-4 0,-25 5 0,0-1 0,31-10 0,-48 12 0,0 1 0,0-1 0,0 0 0,0-1 0,0 0 0,-1 1 0,1-2 0,-1 1 0,0-1 0,-1 1 0,1-1 0,6-10 0,-10 14 0,0 0 0,-1 0 0,1 0 0,0 0 0,-1 0 0,1 0 0,0 0 0,-1 0 0,1 0 0,-1 0 0,0 0 0,1 0 0,-1 0 0,0-1 0,0 1 0,1 0 0,-1 0 0,0 0 0,0 0 0,-1-1 0,1 1 0,0 0 0,0 0 0,0 0 0,-1-1 0,1 1 0,-1 0 0,1 0 0,-1 0 0,1 0 0,-1 0 0,1 0 0,-1 0 0,0 0 0,0 0 0,0 0 0,1 1 0,-1-1 0,0 0 0,0 0 0,0 1 0,0-1 0,-2 0 0,1 0 0,0 0 0,0 1 0,0-1 0,0 1 0,0 0 0,0 0 0,0 0 0,0 0 0,0 0 0,0 0 0,-1 0 0,1 1 0,0-1 0,0 1 0,1-1 0,-1 1 0,0 0 0,0 0 0,0 0 0,0 0 0,1 0 0,-1 0 0,0 1 0,1-1 0,-3 2 0,2 1 0,-1-1 0,1 1 0,0 0 0,-1 0 0,2 0 0,-1 0 0,0 1 0,1-1 0,0 0 0,0 1 0,0-1 0,1 0 0,-1 1 0,1-1 0,0 1 0,0-1 0,1 1 0,-1-1 0,1 1 0,0-1 0,0 0 0,1 1 0,-1-1 0,1 0 0,0 0 0,0 0 0,0 0 0,0 0 0,4 3 0,-3-3 0,-1 1 0,2-1 0,-1 0 0,0 0 0,1-1 0,0 1 0,0-1 0,0 0 0,0 0 0,0 0 0,1 0 0,-1-1 0,1 0 0,0 0 0,-1 0 0,1 0 0,0-1 0,0 0 0,0 0 0,1 0 0,-1 0 0,0-1 0,0 0 0,0 0 0,6-1 0,-9 0 0,0 0 0,1 0 0,-1 0 0,0-1 0,0 1 0,-1 0 0,1-1 0,0 1 0,0-1 0,-1 1 0,1-1 0,-1 0 0,1 0 0,-1 0 0,0 0 0,0 0 0,0 0 0,0 0 0,0 0 0,0 0 0,0-1 0,-1 1 0,1 0 0,-1-4 0,2-7 0,0-1 0,-1-26 0,-1 31 0,-1-8 0,1 4 0,-1 0 0,2-1 0,0 1 0,4-22 0,-5 34 0,1-1 0,-1 0 0,1 0 0,-1 0 0,1 1 0,0-1 0,0 0 0,-1 1 0,1-1 0,0 0 0,0 1 0,1 0 0,-1-1 0,0 1 0,0-1 0,1 1 0,-1 0 0,1 0 0,-1 0 0,1 0 0,-1 0 0,1 0 0,0 0 0,0 1 0,-1-1 0,1 1 0,0-1 0,0 1 0,0-1 0,-1 1 0,1 0 0,0 0 0,0 0 0,0 0 0,0 0 0,-1 1 0,1-1 0,0 0 0,0 1 0,3 1 0,1 0 0,-1 1 0,1 0 0,-1 0 0,0 1 0,0 0 0,0 0 0,-1 0 0,1 0 0,-1 1 0,0-1 0,0 1 0,-1 0 0,1 0 0,-1 1 0,0-1 0,-1 1 0,1-1 0,1 10 0,5 10 0,-2 0 0,7 48 0,-10-46 0,-5-41 0,1 0 0,0 1 0,1-1 0,0 1 0,1-1 0,6-22 0,-5 28 0,-1 1 0,1 0 0,0-1 0,1 1 0,0 0 0,9-12 0,-11 16 0,1 0 0,0 0 0,0 0 0,0 1 0,0-1 0,1 1 0,-1-1 0,1 1 0,-1 0 0,1 1 0,0-1 0,-1 0 0,1 1 0,7-1 0,-9 1 0,1 1 0,0 0 0,-1 0 0,1 0 0,0 0 0,0 0 0,-1 1 0,1-1 0,-1 1 0,1 0 0,0 0 0,-1 0 0,1 0 0,-1 0 0,0 0 0,1 1 0,-1-1 0,0 1 0,0-1 0,0 1 0,0 0 0,0 0 0,0 0 0,-1 0 0,1 0 0,-1 1 0,1-1 0,-1 0 0,0 1 0,2 4 0,3 9 0,0 1 0,-2 0 0,6 32 0,-2-9 0,-8-39 0,0 0 0,0 0 0,0 0 0,0 0 0,1 0 0,-1 0 0,1 1 0,-1-1 0,0 0 0,1 0 0,0 0 0,-1 0 0,1 0 0,0-1 0,-1 1 0,1 0 0,0 0 0,0 0 0,0-1 0,0 1 0,0 0 0,0-1 0,0 1 0,1 0 0,-1-1 0,0 0 0,0-1 0,1 1 0,-1 0 0,0-1 0,0 1 0,0-1 0,0 1 0,0-1 0,0 1 0,0-1 0,0 0 0,0 1 0,0-1 0,-1 0 0,1 0 0,0 0 0,0 0 0,0-1 0,7-9 0,-1-1 0,12-25 0,-16 31 0,14-39 0,-15 36 0,1 1 0,0-1 0,1 0 0,0 1 0,0-1 0,1 1 0,0 0 0,8-9 0,-12 16 0,-1 1 0,1-1 0,-1 0 0,1 1 0,0-1 0,-1 1 0,1-1 0,0 1 0,-1 0 0,1-1 0,0 1 0,0 0 0,-1-1 0,1 1 0,0 0 0,0 0 0,0 0 0,0-1 0,-1 1 0,1 0 0,0 0 0,0 0 0,0 1 0,-1-1 0,1 0 0,0 0 0,0 0 0,0 0 0,1 1 0,-1 1 0,1-1 0,0 0 0,-1 1 0,0-1 0,1 1 0,-1 0 0,0-1 0,0 1 0,0 0 0,0 0 0,1 3 0,2 5 0,-1 0 0,0 0 0,2 18 0,-4 23 0,-1-40 0,0 1 0,1 0 0,0-1 0,5 23 0,-6-34 0,0 1 0,0 0 0,1 0 0,-1 0 0,0 0 0,0 0 0,1-1 0,-1 1 0,1 0 0,-1 0 0,1-1 0,-1 1 0,1 0 0,0-1 0,-1 1 0,1 0 0,0-1 0,-1 1 0,1-1 0,0 1 0,1 0 0,-1-1 0,0 0 0,-1 0 0,1 0 0,0 0 0,0-1 0,-1 1 0,1 0 0,0 0 0,0 0 0,-1-1 0,1 1 0,0 0 0,-1-1 0,1 1 0,0-1 0,-1 1 0,1-1 0,-1 1 0,2-2 0,2-2 0,0-1 0,-1 0 0,1 0 0,5-11 0,21-55 0,-23 51 0,1 0 0,1 0 0,1 1 0,14-20 0,-23 38 0,-1 0 0,0 1 0,1-1 0,0 0 0,-1 0 0,1 1 0,-1-1 0,1 1 0,0-1 0,-1 0 0,1 1 0,0-1 0,0 1 0,-1 0 0,1-1 0,0 1 0,0 0 0,0-1 0,-1 1 0,1 0 0,0 0 0,1 0 0,-1 0 0,-1 0 0,1 0 0,0 1 0,-1-1 0,1 1 0,0-1 0,-1 1 0,1-1 0,-1 1 0,1-1 0,-1 1 0,1-1 0,-1 1 0,1-1 0,-1 1 0,0 0 0,1-1 0,-1 1 0,0 0 0,1 0 0,8 46 0,-8-41 0,2 17-112,-2-3-44,2-1-1,0 1 0,1-1 1,1 1-1,0-1 0,2 0 1,16 31-1,-6-25-6669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85 242 24575,'-4'2'0,"-1"0"0,1 0 0,-1 1 0,1 0 0,0 0 0,0 0 0,1 0 0,-1 0 0,0 1 0,1 0 0,0 0 0,0 0 0,0 0 0,0 0 0,1 1 0,0-1 0,0 1 0,0-1 0,0 1 0,1 0 0,0 0 0,0 0 0,0 0 0,0 7 0,0-8 0,1 0 0,0 0 0,0 0 0,0 0 0,1 0 0,-1 1 0,1-1 0,0-1 0,0 1 0,0 0 0,1 0 0,-1 0 0,1-1 0,0 1 0,0 0 0,0-1 0,1 0 0,-1 0 0,1 1 0,0-1 0,0-1 0,0 1 0,0 0 0,0-1 0,1 0 0,-1 1 0,1-2 0,-1 1 0,1 0 0,4 1 0,-5-2 0,0-1 0,0 1 0,0-1 0,-1 0 0,1 0 0,0 0 0,0 0 0,0-1 0,0 1 0,-1-1 0,1 0 0,0 1 0,0-1 0,-1-1 0,1 1 0,-1 0 0,1 0 0,-1-1 0,1 0 0,-1 1 0,0-1 0,0 0 0,0 0 0,0 0 0,0 0 0,0-1 0,-1 1 0,1 0 0,-1-1 0,2-2 0,3-5 0,-1-1 0,-1 1 0,0-1 0,0 0 0,-1 0 0,2-13 0,-3 15 0,-1 0 0,-1 0 0,1 0 0,-2 0 0,1 0 0,-1 0 0,0 0 0,-1 0 0,0 0 0,-4-9 0,5 15 0,0 0 0,-1 0 0,1 0 0,-1 0 0,1 0 0,-1 0 0,0 1 0,0-1 0,0 1 0,-1 0 0,1-1 0,0 1 0,-1 0 0,1 0 0,-1 1 0,0-1 0,0 0 0,0 1 0,0 0 0,0 0 0,0 0 0,0 0 0,0 0 0,0 0 0,0 1 0,-1-1 0,1 1 0,0 0 0,0 0 0,-1 1 0,-4 0 0,3 0 0,1 0 0,-1 1 0,1-1 0,0 1 0,0 0 0,0 1 0,0-1 0,0 0 0,1 1 0,-1 0 0,1 0 0,0 0 0,-1 0 0,2 1 0,-1-1 0,0 1 0,1 0 0,-1 0 0,1 0 0,0 0 0,0 0 0,1 0 0,-3 7 0,2-2 0,-1-1 0,2 1 0,-1 0 0,1 0 0,0 0 0,1 0 0,0 0 0,0 0 0,1 0 0,0 0 0,3 9 0,-2-14 0,0 1 0,0-1 0,0 0 0,0 0 0,1 0 0,0 0 0,0-1 0,0 1 0,0-1 0,0 0 0,1 0 0,0 0 0,-1 0 0,1 0 0,0-1 0,0 0 0,1 0 0,-1 0 0,0 0 0,1-1 0,-1 1 0,1-1 0,-1 0 0,10 0 0,-1 1 0,-1-2 0,1 1 0,0-1 0,0-1 0,-1 0 0,1-1 0,0-1 0,13-4 0,-13 2 0,1-1 0,-1-1 0,0-1 0,-1 1 0,0-2 0,0 0 0,-1 0 0,0-1 0,0-1 0,17-22 0,-10 9 0,-1 0 0,-1-1 0,-2-1 0,17-40 0,-29 62 0,-1 1 0,0-1 0,1 1 0,-1-1 0,-1 1 0,1-1 0,-1 1 0,1-1 0,-1-7 0,0 11 0,0 0 0,0-1 0,0 1 0,-1 0 0,1 0 0,0 0 0,0-1 0,0 1 0,0 0 0,0 0 0,0-1 0,-1 1 0,1 0 0,0 0 0,0 0 0,0 0 0,0-1 0,-1 1 0,1 0 0,0 0 0,0 0 0,-1 0 0,1 0 0,0-1 0,0 1 0,0 0 0,-1 0 0,1 0 0,0 0 0,0 0 0,-1 0 0,1 0 0,0 0 0,0 0 0,-1 0 0,1 0 0,0 0 0,0 0 0,-1 0 0,1 0 0,0 1 0,-1-1 0,-19 16 0,-7 18 0,2 0 0,2 1 0,1 2 0,-27 61 0,33-65 0,1-8 0,15-25 0,0 1 0,0-1 0,0 0 0,0 0 0,0 0 0,-1 1 0,1-1 0,0 0 0,0 0 0,0 0 0,0 0 0,0 0 0,-1 1 0,1-1 0,0 0 0,0 0 0,0 0 0,-1 0 0,1 0 0,0 0 0,0 0 0,0 0 0,-1 0 0,1 1 0,0-1 0,0 0 0,0 0 0,-1 0 0,1 0 0,0 0 0,0 0 0,-1 0 0,1-1 0,0 1 0,0 0 0,0 0 0,-1 0 0,1 0 0,0 0 0,0 0 0,0 0 0,0 0 0,-1 0 0,1-1 0,0 1 0,0 0 0,0 0 0,-1 0 0,-4-15 0,3-19 0,1 22 0,0-12 0,1 1 0,1-1 0,7-44 0,-8 68 0,0-1 0,0 0 0,0 1 0,0-1 0,0 0 0,0 1 0,1-1 0,-1 1 0,0-1 0,0 0 0,1 1 0,-1-1 0,0 0 0,1 1 0,-1-1 0,0 1 0,1-1 0,-1 1 0,1-1 0,-1 1 0,1 0 0,-1-1 0,1 1 0,-1-1 0,1 1 0,0 0 0,-1-1 0,1 1 0,-1 0 0,1 0 0,0 0 0,-1-1 0,1 1 0,0 0 0,-1 0 0,1 0 0,0 0 0,-1 0 0,1 0 0,0 0 0,-1 0 0,1 1 0,0-1 0,-1 0 0,1 0 0,0 1 0,-1-1 0,1 0 0,-1 0 0,1 1 0,-1-1 0,1 1 0,-1-1 0,1 0 0,-1 1 0,1-1 0,-1 1 0,1 0 0,7 7 0,-1 0 0,1 0 0,5 10 0,-1-3 0,2 0 0,1 0 0,0-1 0,1-1 0,1-1 0,0 0 0,1-1 0,30 14 0,-40-21 0,0 0 0,0-1 0,0 0 0,1-1 0,-1 0 0,1 0 0,-1-1 0,1 0 0,-1 0 0,1-1 0,0 0 0,0 0 0,-1-1 0,1-1 0,-1 1 0,1-1 0,-1-1 0,1 0 0,-1 0 0,13-7 0,-15 6 0,0-2 0,0 1 0,-1 0 0,1-1 0,-1 0 0,0-1 0,-1 1 0,0-1 0,0 0 0,0 0 0,-1 0 0,0 0 0,0-1 0,-1 1 0,0-1 0,2-13 0,-1 3 0,-1 0 0,-1-1 0,0 1 0,-2 0 0,0-1 0,-4-19 0,-10-16 0,14 51 0,0 0 0,0 1 0,0-1 0,0 0 0,-1 1 0,1-1 0,-1 1 0,0 0 0,0-1 0,0 1 0,0 0 0,0 0 0,0 0 0,-1 0 0,-4-2 0,7 4 0,-1 0 0,0-1 0,1 1 0,-1 0 0,1 0 0,-1 0 0,0 0 0,1 0 0,-1 0 0,1 0 0,-1 1 0,0-1 0,1 0 0,-1 0 0,1 0 0,-1 1 0,0-1 0,1 0 0,-1 0 0,1 1 0,-1-1 0,1 0 0,-1 1 0,1-1 0,0 1 0,-1-1 0,1 1 0,-1-1 0,1 1 0,0-1 0,-1 1 0,1-1 0,0 1 0,0-1 0,-1 2 0,-7 24 0,2 13 0,1 0 0,2 1 0,2 57 0,24 120 0,18 1 0,23 175 0,-56-302-1365,-3-21-5461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24575,'3'-5'0,"0"0"0,1 0 0,0 0 0,0 0 0,0 1 0,0 0 0,1 0 0,-1 0 0,1 1 0,0-1 0,0 1 0,1 0 0,-1 1 0,1-1 0,-1 1 0,1 0 0,0 0 0,0 1 0,-1 0 0,1 0 0,11 0 0,-12 1 0,0 0 0,0 1 0,0 0 0,0 0 0,0 0 0,0 0 0,0 1 0,0 0 0,-1 0 0,1 0 0,-1 0 0,1 1 0,-1 0 0,0 0 0,0 0 0,0 0 0,0 1 0,-1 0 0,1-1 0,-1 1 0,0 1 0,0-1 0,-1 0 0,1 1 0,3 8 0,-4-9 0,-1 0 0,1 0 0,-1 1 0,0-1 0,0 0 0,0 1 0,0-1 0,-1 0 0,1 1 0,-1-1 0,-1 1 0,1-1 0,0 1 0,-1-1 0,0 0 0,0 1 0,-1-1 0,1 0 0,-3 5 0,1-5 0,0 0 0,0 0 0,-1 0 0,1 0 0,-1-1 0,0 1 0,0-1 0,0 0 0,0-1 0,0 1 0,-1-1 0,1 1 0,-1-1 0,0-1 0,1 1 0,-9 1 0,-52 9 0,60-12 0,1 1 0,0-1 0,-1 0 0,1 0 0,0 0 0,-1-1 0,1 0 0,0 0 0,0 0 0,0 0 0,0 0 0,-7-4 0,11 5-32,0 0 1,0 0-1,0 0 0,0 0 0,0 0 1,-1 0-1,1 0 0,0-1 0,0 1 1,0 0-1,0 0 0,0 0 0,0 0 1,0 0-1,-1-1 0,1 1 0,0 0 1,0 0-1,0 0 0,0 0 0,0 0 1,0-1-1,0 1 0,0 0 0,0 0 1,0 0-1,0-1 0,0 1 0,0 0 1,0 0-1,0 0 0,0 0 0,0-1 1,0 1-1,0 0 0,0 0 0,0 0 1,0 0-1,1 0 0,-1-1 0,0 1 1,0 0-1,8-6-6794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117 145 24575,'-4'-3'0,"0"1"0,-1 0 0,1 0 0,-1 1 0,1-1 0,-1 1 0,0 0 0,1 0 0,-1 1 0,0-1 0,0 1 0,-7 0 0,10 0 0,0 1 0,0-1 0,0 0 0,0 1 0,-1-1 0,1 1 0,0-1 0,0 1 0,0 0 0,0 0 0,0 0 0,0 0 0,1 0 0,-1 0 0,0 1 0,1-1 0,-1 1 0,0-1 0,1 1 0,0 0 0,-1-1 0,1 1 0,0 0 0,0 0 0,0 0 0,0 0 0,0 0 0,1 0 0,-2 2 0,2-2 0,0-1 0,-1 1 0,1-1 0,0 1 0,0-1 0,0 1 0,0-1 0,1 1 0,-1-1 0,0 1 0,1-1 0,-1 1 0,1-1 0,-1 1 0,1-1 0,0 1 0,-1-1 0,1 0 0,0 1 0,0-1 0,0 0 0,0 0 0,1 1 0,1 1 0,0-2 0,0 1 0,0 0 0,0 0 0,0-1 0,0 0 0,0 1 0,1-1 0,-1-1 0,5 2 0,-2-1 0,0 0 0,0-1 0,-1 1 0,1-1 0,0-1 0,0 1 0,0-1 0,0 0 0,0 0 0,-1-1 0,1 1 0,7-4 0,-10 2 0,0 1 0,0-1 0,0 0 0,-1 0 0,1 0 0,-1 0 0,1-1 0,-1 1 0,0-1 0,0 1 0,-1-1 0,1 0 0,-1 0 0,0 1 0,1-8 0,-1 8 0,0 1 0,-1 0 0,0-1 0,1 1 0,-1-1 0,0 1 0,0-1 0,-1 1 0,1-1 0,0 1 0,-1 0 0,0-1 0,1 1 0,-1 0 0,0-1 0,0 1 0,0 0 0,-1 0 0,1 0 0,0 0 0,-1 0 0,1 0 0,-1 0 0,0 0 0,0 1 0,-2-3 0,3 4 0,1 0 0,-1-1 0,0 1 0,1 0 0,-1 0 0,0 0 0,1 0 0,-1 0 0,0 0 0,1 0 0,-1 0 0,0 0 0,1 0 0,-1 0 0,0 0 0,1 0 0,-1 0 0,0 1 0,1-1 0,-1 0 0,0 1 0,1-1 0,-1 0 0,1 1 0,-1-1 0,0 1 0,1-1 0,-1 1 0,1-1 0,0 1 0,-1-1 0,1 1 0,-1-1 0,1 1 0,0 0 0,-1-1 0,1 1 0,0-1 0,0 1 0,0 0 0,-1-1 0,1 1 0,0 1 0,-6 32 0,6-29 0,0 1 0,1-1 0,0 1 0,0-1 0,0 1 0,1-1 0,-1 0 0,2 1 0,-1-1 0,0 0 0,1 0 0,0-1 0,0 1 0,0-1 0,1 1 0,0-1 0,-1 0 0,8 5 0,-6-4 0,1-1 0,0 0 0,0 0 0,1 0 0,-1 0 0,1-1 0,0 0 0,0-1 0,0 0 0,0 0 0,0 0 0,1-1 0,10 1 0,-16-2 0,0 0 0,0 0 0,0 0 0,0-1 0,0 1 0,0 0 0,0-1 0,0 0 0,0 1 0,0-1 0,0 0 0,0 0 0,-1 0 0,1 0 0,0 0 0,-1-1 0,1 1 0,-1 0 0,2-3 0,0 1 0,-1 0 0,0-1 0,0 1 0,0-1 0,0 0 0,-1 1 0,1-1 0,-1 0 0,1-5 0,0-9 0,0 1 0,-1-1 0,-2-27 0,0 31 0,1 12 0,-1-1 0,1 1 0,0 0 0,0 0 0,0-1 0,1 1 0,-1 0 0,0 0 0,1-1 0,1-3 0,-1 6 0,-1 0 0,0 0 0,1 0 0,-1 0 0,0 0 0,1 0 0,-1 0 0,1 0 0,-1 0 0,0 0 0,1 0 0,-1 0 0,0 0 0,1 1 0,-1-1 0,0 0 0,1 0 0,-1 0 0,0 1 0,1-1 0,-1 0 0,0 0 0,0 1 0,1-1 0,-1 0 0,0 1 0,0-1 0,0 0 0,1 0 0,-1 1 0,0-1 0,0 1 0,0-1 0,0 0 0,0 1 0,1-1 0,22 53 0,-21-47 0,11 33 0,-11-29 0,1 0 0,0 0 0,1-1 0,0 0 0,1 1 0,10 15 0,-14-24 0,0 0 0,-1 0 0,1 0 0,0 0 0,0 0 0,0 0 0,0 0 0,0-1 0,0 1 0,0 0 0,0-1 0,0 1 0,0-1 0,1 1 0,-1-1 0,0 1 0,0-1 0,0 0 0,1 0 0,-1 0 0,0 1 0,0-1 0,1 0 0,0-1 0,0 1 0,0-1 0,0 0 0,0 0 0,0 0 0,0 0 0,0 0 0,0 0 0,-1-1 0,1 1 0,0-1 0,-1 1 0,3-4 0,3-4 0,0-2 0,-1 1 0,10-20 0,-16 29 0,70-174 0,-70 175 0,0-1 0,0 1 0,0 0 0,0 0 0,0 0 0,0-1 0,0 1 0,0 0 0,0 0 0,0 0 0,0 0 0,0-1 0,0 1 0,0 0 0,0 0 0,0 0 0,1 0 0,-1-1 0,0 1 0,0 0 0,0 0 0,0 0 0,0 0 0,1 0 0,-1-1 0,0 1 0,0 0 0,0 0 0,0 0 0,1 0 0,-1 0 0,0 0 0,0 0 0,0 0 0,0 0 0,1 0 0,-1 0 0,0 0 0,0 0 0,0 0 0,1 0 0,-1 0 0,0 0 0,0 0 0,0 0 0,1 0 0,-1 0 0,0 0 0,0 0 0,0 0 0,4 14 0,-1 29 0,-3-35 0,0-2 0,1 1 0,0-1 0,0 0 0,0 0 0,1-1 0,0 1 0,0 0 0,0 0 0,1-1 0,0 0 0,0 1 0,0-1 0,8 8 0,-10-11 0,1-1 0,0 1 0,0-1 0,0 1 0,1-1 0,-1 0 0,0 1 0,0-1 0,1 0 0,-1-1 0,0 1 0,1 0 0,-1-1 0,1 1 0,-1-1 0,1 0 0,-1 0 0,1 0 0,-1 0 0,1 0 0,-1-1 0,1 1 0,-1-1 0,1 1 0,-1-1 0,1 0 0,-1 0 0,0 0 0,0 0 0,0-1 0,1 1 0,-1 0 0,0-1 0,0 0 0,2-2 0,2-2 0,-1 1 0,0-1 0,0 0 0,-1 0 0,0-1 0,0 1 0,0-1 0,-1 0 0,0 0 0,0 0 0,-1 0 0,3-14 0,10-25 0,-14 44 0,-1 1 0,0-1 0,1 1 0,0-1 0,-1 1 0,1-1 0,0 1 0,0 0 0,-1-1 0,1 1 0,0 0 0,0 0 0,1 0 0,-1-1 0,0 1 0,0 0 0,1 0 0,-1 1 0,0-1 0,1 0 0,-1 0 0,2 0 0,-1 1 0,-1 1 0,0-1 0,0 0 0,0 1 0,1-1 0,-1 1 0,0-1 0,0 1 0,0-1 0,0 1 0,0 0 0,0 0 0,0 0 0,0-1 0,0 1 0,0 0 0,-1 0 0,1 0 0,0 0 0,1 3 0,4 8 0,0 0 0,0 1 0,5 20 0,-10-32 0,7 24 0,-2-10 0,-1 1 0,0 0 0,-1 0 0,-1 0 0,0 0 0,0 31 0,-3-46 0,0 1 0,0-1 0,0 1 0,-1-1 0,1 0 0,0 1 0,-1-1 0,1 0 0,-1 1 0,1-1 0,-1 0 0,0 0 0,1 1 0,-3 1 0,3-3 0,0 0 0,-1 1 0,1-1 0,-1 0 0,1 0 0,-1 1 0,1-1 0,-1 0 0,1 0 0,-1 0 0,1 0 0,-1 1 0,0-1 0,1 0 0,-1 0 0,1 0 0,-1 0 0,1 0 0,-1-1 0,1 1 0,-1 0 0,1 0 0,-1 0 0,1 0 0,-2-1 0,0 0 0,0 0 0,0-1 0,0 1 0,0-1 0,1 0 0,-1 1 0,0-1 0,1 0 0,-1 0 0,1 0 0,-1 0 0,1 0 0,0 0 0,-1-4 0,0 1 0,1 1 0,-1-1 0,1 1 0,1-1 0,-1 1 0,1-1 0,0 0 0,0 1 0,0-1 0,0 0 0,1 1 0,0-1 0,0 1 0,0-1 0,3-5 0,-1 3 0,0 0 0,1 0 0,0 1 0,1 0 0,-1-1 0,1 2 0,0-1 0,11-9 0,-7 7 0,1 1 0,0 0 0,0 1 0,0 0 0,1 0 0,0 1 0,0 1 0,0 0 0,0 0 0,1 1 0,22-3 0,-31 6 0,0 0 0,-1 0 0,1 0 0,0 0 0,-1 0 0,1 1 0,0-1 0,-1 1 0,1 0 0,0 0 0,-1 0 0,1 0 0,-1 0 0,0 0 0,1 1 0,-1-1 0,0 1 0,0-1 0,0 1 0,0 0 0,0 0 0,0 0 0,0 0 0,-1 0 0,1 1 0,-1-1 0,0 0 0,1 1 0,-1-1 0,0 1 0,0-1 0,-1 1 0,1 0 0,-1-1 0,1 1 0,-1 0 0,0 3 0,1 11 0,-1-1 0,0 1 0,-1 0 0,-7 28 0,7-40 0,-11 61-1365,7-47-5461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24575,'-5'36'0,"4"25"0,1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24575,'117'-52'0,"-76"36"0,0-2 0,43-28 0,-80 44 0,-1 0 0,0 0 0,0-1 0,0 1 0,0-1 0,0 0 0,0 0 0,-1 0 0,0 0 0,3-5 0,-4 7 0,-1 0 0,0 0 0,1 0 0,-1 0 0,0 0 0,0 0 0,0-1 0,0 1 0,0 0 0,0 0 0,0 0 0,0 0 0,0 0 0,0 0 0,-1 0 0,1 0 0,0 0 0,-1 0 0,1 0 0,-1 0 0,1 0 0,-1 0 0,1 0 0,-1 0 0,0 0 0,1 0 0,-1 1 0,0-1 0,0 0 0,0 0 0,0 1 0,1-1 0,-1 1 0,0-1 0,0 1 0,0-1 0,0 1 0,0 0 0,-2-1 0,-5-3 0,0 0 0,-1 1 0,0 0 0,0 1 0,0 0 0,-14-2 0,21 4 0,0 0 0,0 0 0,0 0 0,1 0 0,-1 0 0,0 0 0,0 0 0,0 1 0,0-1 0,1 1 0,-1-1 0,0 1 0,1 0 0,-1 0 0,0 0 0,1 0 0,-1 0 0,1 0 0,-1 0 0,1 0 0,0 0 0,-1 1 0,1-1 0,0 1 0,0-1 0,0 1 0,0-1 0,0 1 0,0-1 0,1 1 0,-1 0 0,0 0 0,1-1 0,-1 1 0,1 0 0,0 0 0,0 0 0,-1 0 0,2 2 0,0 22 0,1-1 0,2 1 0,0 0 0,2-1 0,15 42 0,1 8 0,4 25-1365,-15-63-5461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87 24575,'-4'-2'0,"1"0"0,-1 0 0,0 0 0,0 1 0,0-1 0,0 1 0,0 0 0,0 0 0,0 1 0,-1-1 0,1 1 0,0 0 0,0 0 0,0 0 0,-1 1 0,1-1 0,0 1 0,0 0 0,0 0 0,0 1 0,0-1 0,0 1 0,0 0 0,1 0 0,-1 0 0,1 0 0,-1 1 0,1-1 0,0 1 0,-5 5 0,5-5 0,0 0 0,0 0 0,0 1 0,1-1 0,-1 1 0,1 0 0,-1-1 0,1 1 0,1 0 0,-1 0 0,0 0 0,1 1 0,0-1 0,0 0 0,0 1 0,1-1 0,-1 0 0,1 1 0,0-1 0,0 1 0,1-1 0,-1 0 0,1 1 0,0-1 0,0 0 0,0 1 0,1-1 0,3 7 0,-2-7 0,-1-1 0,1 0 0,-1 0 0,1 0 0,0 0 0,1-1 0,-1 1 0,0-1 0,1 0 0,-1 0 0,1 0 0,-1 0 0,1 0 0,0-1 0,0 0 0,0 0 0,0 0 0,0 0 0,0 0 0,0-1 0,0 0 0,0 0 0,0 0 0,1 0 0,-1-1 0,0 0 0,0 0 0,0 0 0,0 0 0,-1 0 0,1-1 0,4-1 0,-5 1 0,0 1 0,0-1 0,0 0 0,0 0 0,0 0 0,0 0 0,0 0 0,-1 0 0,1-1 0,-1 0 0,0 1 0,1-1 0,-1 0 0,-1 0 0,1 0 0,0 0 0,-1 0 0,1-1 0,-1 1 0,0 0 0,0-1 0,0 1 0,-1-1 0,1 1 0,-1-1 0,0 1 0,0-1 0,0 1 0,0-1 0,-1 1 0,1-1 0,-1 1 0,0-1 0,0 1 0,0 0 0,-1 0 0,-2-6 0,-23-22 0,24 29 0,0-1 0,0 0 0,0 1 0,1-1 0,-1-1 0,1 1 0,-1 0 0,1 0 0,0-1 0,1 1 0,-3-7 0,4 9 0,0 0 0,0 0 0,1 1 0,-1-1 0,0 0 0,1 1 0,-1-1 0,1 0 0,-1 1 0,1-1 0,-1 1 0,1-1 0,0 1 0,-1-1 0,1 1 0,0-1 0,-1 1 0,1-1 0,0 1 0,0 0 0,-1-1 0,1 1 0,0 0 0,0 0 0,-1 0 0,1 0 0,0 0 0,0-1 0,0 1 0,-1 1 0,3-1 0,32-1 0,-31 1 0,3 0 0,-1 0 0,0 0 0,1 0 0,-1-1 0,0 0 0,1-1 0,-1 0 0,0 0 0,0 0 0,0 0 0,0-1 0,-1 0 0,1 0 0,-1-1 0,0 1 0,6-6 0,-9 12 0,-2 10 0,-6 21 0,4-25 0,2-6 0,-5 21 0,-1 46 0,6-64 0,0-1 0,0 1 0,0-1 0,1 1 0,0-1 0,0 1 0,0-1 0,1 0 0,0 0 0,0 0 0,0 0 0,1 0 0,-1 0 0,7 8 0,-8-12 0,0 0 0,0-1 0,0 1 0,0 0 0,0-1 0,0 1 0,0-1 0,0 1 0,0-1 0,0 0 0,0 1 0,0-1 0,1 0 0,-1 0 0,0 0 0,0 0 0,0 0 0,1 0 0,-1 0 0,0 0 0,0 0 0,0 0 0,0-1 0,0 1 0,1 0 0,-1-1 0,0 1 0,0-1 0,0 1 0,0-1 0,0 0 0,0 0 0,0 1 0,-1-1 0,1 0 0,0 0 0,0 0 0,1-1 0,5-6 0,-1 0 0,1-1 0,6-11 0,-11 16 0,15-25 0,14-35 0,-18 35 0,23-39 0,-35 67 0,0 0 0,-1-1 0,1 1 0,0 0 0,0 0 0,0 0 0,-1 0 0,1 0 0,0 0 0,0 0 0,1 0 0,-1 1 0,0-1 0,0 0 0,0 1 0,2-2 0,-2 3 0,-1-1 0,1 0 0,-1 0 0,1 0 0,-1 0 0,1 0 0,-1 1 0,1-1 0,-1 0 0,1 0 0,-1 1 0,1-1 0,-1 0 0,0 1 0,1-1 0,-1 0 0,0 1 0,1-1 0,-1 1 0,0-1 0,1 0 0,-1 1 0,0-1 0,0 1 0,1-1 0,-1 1 0,0 0 0,3 8 0,-1 0 0,-1-1 0,2 18 0,-1-12 0,3 27-116,-1-12 239,10 43 0,-12-65-259,0 1 0,1 0 0,0-1 0,1 1 0,0-1 1,0 0-1,0 0 0,1-1 0,0 1 0,6 6 0,9 3-6690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26 24575,'-1'-1'0,"1"0"0,-1 0 0,1 0 0,-1 0 0,1 0 0,-1 0 0,0 0 0,0 0 0,1 0 0,-1 0 0,0 0 0,0 1 0,0-1 0,0 0 0,0 1 0,0-1 0,0 0 0,0 1 0,0 0 0,0-1 0,0 1 0,0-1 0,0 1 0,-1 0 0,1 0 0,0 0 0,-1 0 0,-40-5 0,36 4 0,-98 0 0,1 4 0,-124 19 0,-32 2 0,228-23 0,18-2 0,0 1 0,0 1 0,-16 3 0,25-3 0,1 0 0,0-1 0,0 2 0,0-1 0,0 0 0,0 1 0,0-1 0,0 1 0,0 0 0,1 0 0,-1 0 0,1 0 0,-1 0 0,1 0 0,0 1 0,0 0 0,-3 4 0,-2 9 0,1 0 0,0 0 0,1 1 0,1 0 0,0 0 0,2 0 0,0 1 0,0 19 0,0-10 0,-25 495 119,13-195-1603,6-209-5342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887 1 24575,'-15'652'0,"2"-342"0,13-303 0,0 0 0,-1 0 0,0 0 0,-1-1 0,1 1 0,-5 11 0,5-16 0,-1 0 0,1 0 0,0 0 0,-1 0 0,1 0 0,-1 0 0,0 0 0,1-1 0,-1 1 0,0-1 0,0 1 0,0-1 0,0 0 0,0 1 0,0-1 0,-1 0 0,1-1 0,0 1 0,-1 0 0,1-1 0,0 1 0,-4-1 0,-40 4 0,-76-5 0,23-2 0,-242 10-1365,149-2-5461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135 589 24575,'6'-35'0,"-1"15"0,-2 0 0,0-1 0,-1 1 0,-1-1 0,-3-30 0,2 50 0,0 0 0,0 0 0,0 0 0,0 0 0,0 0 0,-1 0 0,1 0 0,0 0 0,0 0 0,-1 0 0,1 1 0,-1-1 0,1 0 0,-1 0 0,1 0 0,-1 0 0,1 1 0,-1-1 0,0 0 0,1 0 0,-1 1 0,0-1 0,0 1 0,0-1 0,1 1 0,-1-1 0,0 1 0,-2-1 0,2 1 0,-1 0 0,1 0 0,-1 1 0,1-1 0,-1 1 0,1-1 0,-1 1 0,1 0 0,-1-1 0,1 1 0,0 0 0,-1 0 0,1 0 0,0 0 0,-2 2 0,-5 5 0,1 0 0,0 0 0,1 1 0,-8 13 0,3 0 0,1 1 0,1 1 0,2 0 0,0 0 0,-5 31 0,5-7 0,-1 88 0,8-123 0,1 0 0,0 0 0,0 1 0,1-1 0,1 0 0,0-1 0,1 1 0,9 19 0,-10-25 0,1-1 0,0 1 0,0-1 0,1 0 0,0 0 0,0-1 0,0 1 0,0-1 0,1 0 0,0-1 0,0 1 0,1-1 0,-1 0 0,1-1 0,0 1 0,10 2 0,-10-3 0,1 0 0,0-1 0,0 0 0,0-1 0,1 0 0,-1 0 0,0-1 0,0 0 0,1 0 0,-1 0 0,0-2 0,0 1 0,1-1 0,-1 0 0,-1 0 0,1-1 0,0 0 0,-1 0 0,1-1 0,-1 0 0,0-1 0,0 1 0,0-1 0,-1-1 0,0 1 0,0-1 0,0 0 0,-1 0 0,0-1 0,0 0 0,-1 0 0,1 0 0,-2 0 0,1-1 0,-1 1 0,4-13 0,0-4 0,-1-1 0,-1 0 0,-1 0 0,-1-1 0,-2 1 0,0 0 0,-2-1 0,0 1 0,-8-37 0,-5 31 0,14 31 0,-1-1 0,1 1 0,0-1 0,-1 1 0,1-1 0,0 1 0,-1 0 0,1-1 0,0 1 0,-1 0 0,1-1 0,-1 1 0,1 0 0,0-1 0,-1 1 0,1 0 0,-1 0 0,1 0 0,-1-1 0,1 1 0,-1 0 0,1 0 0,-1 0 0,1 0 0,-1 0 0,1 0 0,-1 0 0,1 0 0,-1 0 0,0 0 0,1 0 0,-1 1 0,1-1 0,-1 0 0,1 0 0,0 0 0,-1 1 0,1-1 0,-1 0 0,1 0 0,-1 1 0,1-1 0,0 0 0,-1 1 0,1-1 0,0 1 0,-1-1 0,1 0 0,0 1 0,-1-1 0,1 1 0,0-1 0,0 1 0,0-1 0,-1 1 0,1-1 0,0 1 0,0 0 0,-2 6 0,0-1 0,0 1 0,0 0 0,1 0 0,0 0 0,1 0 0,0 0 0,0 0 0,0 0 0,1 0 0,0 0 0,0 0 0,1-1 0,-1 1 0,2 0 0,-1-1 0,1 1 0,5 9 0,-3-6 0,1 0 0,0 0 0,0-1 0,1 0 0,0-1 0,0 1 0,1-1 0,0-1 0,0 1 0,1-1 0,12 7 0,-14-10 0,0-1 0,0 0 0,1 0 0,-1-1 0,1 1 0,0-2 0,0 1 0,-1-1 0,1 0 0,0-1 0,13-1 0,-18 1 0,0-1 0,0 1 0,0-1 0,-1 0 0,1 0 0,0 0 0,-1 0 0,1 0 0,-1-1 0,1 1 0,-1-1 0,0 1 0,1-1 0,-1 0 0,0 0 0,0 0 0,-1-1 0,1 1 0,0 0 0,-1 0 0,1-1 0,-1 1 0,0-1 0,0 0 0,0 1 0,0-1 0,0 0 0,0 0 0,-1 1 0,1-1 0,-1 0 0,0 0 0,0 0 0,-1-5 0,1 1 0,-1-1 0,0 0 0,-1 0 0,0 1 0,0-1 0,-1 1 0,0 0 0,0 0 0,-1 0 0,1 0 0,-2 0 0,1 1 0,-1 0 0,0 0 0,0 0 0,0 0 0,-1 1 0,-12-9 0,8 7 0,0 0 0,-1 1 0,1 0 0,-1 0 0,-1 1 0,1 1 0,-1 0 0,0 0 0,0 1 0,0 1 0,-15-2 0,24 4 0,0 0 0,0 0 0,0 0 0,0 1 0,0-1 0,0 1 0,0 0 0,-5 2 0,8-3 0,0 0 0,-1 0 0,1 0 0,0 0 0,0 0 0,0 0 0,-1 0 0,1 0 0,0 1 0,0-1 0,0 0 0,0 0 0,0 0 0,-1 0 0,1 0 0,0 1 0,0-1 0,0 0 0,0 0 0,0 0 0,0 0 0,0 1 0,-1-1 0,1 0 0,0 0 0,0 0 0,0 0 0,0 1 0,0-1 0,0 0 0,0 0 0,0 0 0,0 1 0,0-1 0,0 0 0,0 0 0,0 0 0,0 1 0,0-1 0,1 0 0,-1 0 0,16 7 0,-5-4 0,-1-1 0,1 0 0,0-1 0,0-1 0,0 0 0,0 0 0,0-1 0,0 0 0,14-4 0,-20 4 0,0-1 0,0 1 0,0-1 0,0 0 0,-1-1 0,1 1 0,0-1 0,-1 0 0,0 0 0,0-1 0,0 1 0,0-1 0,0 1 0,-1-1 0,1-1 0,-1 1 0,0 0 0,-1-1 0,1 1 0,-1-1 0,3-6 0,-2-2 0,0 1 0,-1-1 0,0 0 0,-1 0 0,-1-18 0,1-13 0,-1 44 0,0 0 0,0 0 0,0 0 0,0 0 0,0 0 0,0-1 0,0 1 0,0 0 0,0 0 0,0 0 0,0 0 0,0 0 0,0 0 0,0-1 0,0 1 0,0 0 0,0 0 0,0 0 0,0 0 0,0 0 0,0 0 0,0-1 0,0 1 0,0 0 0,0 0 0,0 0 0,1 0 0,-1 0 0,0 0 0,0 0 0,0 0 0,0 0 0,0-1 0,0 1 0,0 0 0,1 0 0,-1 0 0,0 0 0,0 0 0,0 0 0,0 0 0,0 0 0,0 0 0,1 0 0,-1 0 0,0 0 0,0 0 0,0 0 0,0 0 0,0 0 0,0 0 0,1 0 0,-1 0 0,0 0 0,8 8 0,7 15 0,-14-22 0,9 17 0,9 13 0,32 43 0,-46-67 0,1 0 0,0-1 0,0 1 0,1-1 0,0-1 0,0 1 0,0-1 0,0-1 0,1 1 0,0-1 0,14 5 0,-21-8 0,1-1 0,0 1 0,-1-1 0,1 1 0,0-1 0,-1 0 0,1 0 0,0 0 0,-1 0 0,1 0 0,0 0 0,-1-1 0,1 1 0,0 0 0,-1-1 0,1 1 0,-1-1 0,1 0 0,-1 1 0,1-1 0,-1 0 0,3-2 0,-3 1 0,1 0 0,0 0 0,-1 0 0,1 0 0,-1-1 0,0 1 0,0-1 0,0 1 0,0-1 0,0 1 0,0-1 0,0-4 0,0-6 0,0-1 0,-1 0 0,0 1 0,-3-18 0,-3-6 0,-19-62 0,12 54 0,11 30 0,8 16 0,18 26 0,-10-10 0,-11-14 0,-1-1 0,1 0 0,0 0 0,0 0 0,-1 0 0,1 0 0,1-1 0,-1 1 0,0-1 0,0 0 0,0 0 0,1 0 0,-1 0 0,0 0 0,1-1 0,5 0 0,-7 0 0,0-1 0,1 1 0,-1-1 0,0 0 0,0 0 0,0 0 0,0 0 0,-1 0 0,1 0 0,0 0 0,0-1 0,-1 1 0,1-1 0,-1 1 0,1-1 0,-1 0 0,1 1 0,-1-1 0,0 0 0,0 0 0,0 0 0,0 0 0,0 0 0,-1 0 0,1 0 0,-1 0 0,1-3 0,4-23 0,-1 0 0,-1 1 0,-2-1 0,-4-54 0,2-25 0,5 92 0,4 16 0,9 22 0,27 61 0,52 147 0,-22-45 0,16 8-1365,-71-151-5461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30 394 24575,'-14'-13'0,"1"-9"0,10-6 0,12-1 0,12-6 0,7-1 0,8-3 0,2-4 0,-1-4 0,-6-6 0,-10 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22 213 24575,'-1'-1'0,"1"0"0,0 0 0,-1 0 0,1 0 0,0 0 0,-1 0 0,1 1 0,-1-1 0,1 0 0,-1 0 0,0 1 0,1-1 0,-1 0 0,0 1 0,1-1 0,-1 1 0,0-1 0,0 1 0,-1-2 0,1 3 0,1-1 0,-1 0 0,1 1 0,0-1 0,-1 0 0,1 1 0,-1-1 0,1 0 0,0 1 0,-1-1 0,1 1 0,0-1 0,0 1 0,-1-1 0,1 1 0,0-1 0,0 1 0,0-1 0,0 1 0,-1-1 0,1 1 0,0-1 0,0 2 0,-1 41 0,4-19 0,1 0 0,1-1 0,2 1 0,0-1 0,1-1 0,1 1 0,1-1 0,2-1 0,0 0 0,1 0 0,19 22 0,-29-39 0,0-1 0,0 0 0,0 0 0,0-1 0,1 1 0,-1-1 0,1 0 0,0 1 0,0-1 0,4 1 0,-7-3 0,0 1 0,0-1 0,1 0 0,-1 0 0,0 0 0,0 0 0,0 0 0,1 0 0,-1 0 0,0 0 0,0 0 0,0-1 0,1 1 0,-1-1 0,0 1 0,0 0 0,0-1 0,0 0 0,0 1 0,0-1 0,0 0 0,0 1 0,0-1 0,0 0 0,-1 0 0,1 0 0,0 0 0,0 0 0,-1 0 0,1 0 0,0 0 0,-1 0 0,1 0 0,-1 0 0,0 0 0,1 0 0,-1-1 0,0 1 0,0-2 0,4-12 0,-1-1 0,-1 0 0,0 0 0,-2 0 0,1 0 0,-2 0 0,0 0 0,-7-30 0,4 27 0,-2-1 0,0 1 0,-1 1 0,-1-1 0,0 1 0,-19-28 0,16 33 0,13 25 0,14 24 0,-11-28 0,1-1 0,0 0 0,0 0 0,0 0 0,1-1 0,0 0 0,0 0 0,0-1 0,1 0 0,0 0 0,0-1 0,0 0 0,1 0 0,-1-1 0,1 0 0,0 0 0,0-1 0,0 0 0,0-1 0,0 0 0,0 0 0,15-2 0,-22 1 0,1 0 0,-1 0 0,1-1 0,-1 1 0,1-1 0,-1 1 0,0-1 0,1 0 0,-1 0 0,0 0 0,1-1 0,-1 1 0,0 0 0,0-1 0,0 1 0,0-1 0,-1 0 0,1 0 0,0 0 0,2-3 0,-2 1 0,-1 1 0,1-1 0,-1 0 0,0 1 0,0-1 0,0 0 0,-1 0 0,1 0 0,-1 1 0,0-1 0,0 0 0,-1-5 0,-1-4 0,-1 0 0,0 1 0,0-1 0,-2 1 0,1 0 0,-13-22 0,3 4 0,14 30 0,0 0 0,0 0 0,0 0 0,0-1 0,0 1 0,0 0 0,0 0 0,0 0 0,0-1 0,0 1 0,0 0 0,0 0 0,0 0 0,0-1 0,0 1 0,0 0 0,0 0 0,0 0 0,0 0 0,0-1 0,0 1 0,0 0 0,0 0 0,1 0 0,-1 0 0,0-1 0,0 1 0,0 0 0,0 0 0,0 0 0,1 0 0,-1 0 0,0 0 0,0 0 0,0 0 0,0-1 0,1 1 0,-1 0 0,0 0 0,0 0 0,0 0 0,1 0 0,17 7 0,55 28 0,-36-18 0,51 32 0,-83-45 0,1 1 0,-1-1 0,0 1 0,0 0 0,-1 0 0,1 1 0,-1-1 0,0 1 0,-1 0 0,1 0 0,4 13 0,-7-17 0,-1 0 0,1 0 0,-1 0 0,1 0 0,-1 1 0,0-1 0,0 0 0,0 0 0,0 0 0,0 1 0,0-1 0,-1 0 0,1 0 0,-1 0 0,1 0 0,-3 4 0,2-4 0,-1 0 0,1 0 0,-1 0 0,0-1 0,0 1 0,0 0 0,0-1 0,0 0 0,0 1 0,0-1 0,0 0 0,0 0 0,-1 0 0,1 0 0,0 0 0,-1-1 0,1 1 0,-4 0 0,3-1 0,-1 1 0,1 0 0,-1-1 0,0 0 0,1 0 0,-1 0 0,1 0 0,-1-1 0,1 1 0,-1-1 0,1 0 0,-1 0 0,1 0 0,-1 0 0,1-1 0,0 0 0,0 1 0,0-1 0,0 0 0,0 0 0,0-1 0,0 1 0,1-1 0,-1 1 0,-3-7 0,3 5 0,1 0 0,0 0 0,0-1 0,0 1 0,1-1 0,0 0 0,0 1 0,0-1 0,0 0 0,1 0 0,-1 1 0,1-1 0,1 0 0,-1 0 0,0 0 0,1 1 0,0-1 0,1 0 0,1-6 0,1 2 0,1-1 0,-1 1 0,2 0 0,-1 0 0,1 1 0,1 0 0,-1 0 0,1 0 0,14-11 0,6-2 0,48-29 0,-34 24 0,-20 7 0,-20 18 0,-1 1 0,1-1 0,-1 0 0,1 1 0,-1-1 0,1 1 0,-1-1 0,0 0 0,1 1 0,-1-1 0,0 0 0,1 0 0,-1 1 0,0-1 0,0 0 0,0 0 0,0 1 0,0-1 0,0 0 0,0 0 0,0 0 0,0 1 0,0-1 0,0 0 0,0 0 0,-1 1 0,1-1 0,0 0 0,0 1 0,-1-1 0,1 0 0,-1 0 0,0 2 0,0 1 0,0 0 0,0 0 0,0 0 0,0 0 0,0 0 0,1 0 0,-1 1 0,1-1 0,-1 0 0,1 4 0,1 9-124,1 0 0,0-1 0,1 0 0,0 0 0,1 0 0,1 0-1,0 0 1,1-1 0,0 0 0,13 19 0,-9-18-6702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24575,'18'27'0,"15"17"0,10 11 0,7 5 0,-5-9-8191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185 221 24575,'-8'-10'0,"0"1"0,-1 0 0,0 0 0,-1 1 0,0 0 0,0 0 0,-15-7 0,22 14 0,1 0 0,-1-1 0,0 1 0,1 1 0,-1-1 0,0 0 0,0 1 0,0-1 0,0 1 0,0 0 0,1 0 0,-1 0 0,0 0 0,0 0 0,-5 2 0,6-1 0,-1 0 0,1 1 0,-1-1 0,1 1 0,0 0 0,-1 0 0,1 0 0,0 0 0,0 0 0,1 0 0,-1 0 0,0 1 0,1-1 0,-1 1 0,1-1 0,0 1 0,0-1 0,0 1 0,-1 3 0,0 1 0,0-1 0,1 1 0,-1-1 0,2 1 0,-1 0 0,1 0 0,0-1 0,0 1 0,1 0 0,0 0 0,0-1 0,0 1 0,1 0 0,0-1 0,0 0 0,1 1 0,0-1 0,0 0 0,5 7 0,-4-8 0,-1 0 0,1 0 0,0-1 0,1 0 0,-1 0 0,0 0 0,1 0 0,0-1 0,0 1 0,0-1 0,1 0 0,-1-1 0,1 1 0,-1-1 0,1-1 0,0 1 0,0-1 0,-1 0 0,1 0 0,0 0 0,0-1 0,8 0 0,-11 0 0,1-1 0,-1 1 0,1-1 0,-1 0 0,0 0 0,1 0 0,-1 0 0,0-1 0,0 1 0,0-1 0,0 0 0,0 0 0,0 0 0,0 0 0,-1 0 0,1-1 0,-1 1 0,3-4 0,-1 0 0,-1 0 0,1 0 0,-2 0 0,1 0 0,0 0 0,-1 0 0,-1-1 0,1 1 0,0-8 0,0-1 0,-1 1 0,0-1 0,-1 1 0,-1-1 0,-1 1 0,0 0 0,0-1 0,-6-16 0,-9-7 0,19 41 0,1 0 0,0-1 0,0 1 0,0-1 0,0 0 0,0 0 0,0 0 0,0 0 0,1-1 0,-1 1 0,1-1 0,-1 0 0,1 0 0,0 0 0,-1-1 0,1 1 0,0-1 0,-1 0 0,1 0 0,0 0 0,0 0 0,-1 0 0,1-1 0,0 0 0,5-2 0,-2 0 0,0 0 0,-1-1 0,0 0 0,0 0 0,0-1 0,0 1 0,0-1 0,-1-1 0,0 1 0,0-1 0,-1 0 0,5-7 0,-4 4 0,21-28 0,-25 37 0,-1-1 0,0 1 0,1-1 0,-1 1 0,0-1 0,1 1 0,-1-1 0,1 1 0,-1 0 0,0-1 0,1 1 0,-1 0 0,1-1 0,0 1 0,-1 0 0,1 0 0,-1-1 0,1 1 0,-1 0 0,1 0 0,-1 0 0,1 0 0,0 0 0,-1 0 0,1 0 0,-1 0 0,1 0 0,0 0 0,-1 0 0,1 0 0,-1 0 0,1 0 0,-1 1 0,1-1 0,0 0 0,-1 0 0,1 1 0,-1-1 0,1 0 0,-1 1 0,1-1 0,-1 1 0,0-1 0,1 0 0,-1 1 0,1-1 0,-1 1 0,0-1 0,0 1 0,1-1 0,-1 1 0,0-1 0,0 1 0,1 0 0,-1-1 0,0 1 0,0-1 0,0 2 0,3 10-144,0 1-1,-1 0 0,-1 0 0,0 0 0,-1 0 1,0 0-1,-4 19 0,4-28-62,-5 47-6619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1690 1 24575,'-73'20'0,"1"4"0,-130 63 0,-122 91 0,171-90 0,-45 22 0,-363 211 0,553-316 0,-12 7 0,1 0 0,-29 26 0,37-23-50,11-14 54,0-1-1,0 0 1,0 0 0,0 1-1,0-1 1,0 0 0,0 1-1,0-1 1,0 0 0,0 0-1,0 1 1,0-1 0,0 0-1,0 0 1,0 1 0,1-1-1,-1 0 1,0 0 0,0 1-1,0-1 1,0 0 0,1 0-1,-1 0 1,0 1 0,0-1 0,1 0-1,-1 0 1,0 0 0,0 0-1,0 0 1,1 0 0,-1 1-1,1-1 1,1 0-148,1 1 0,-1-1 0,1 0 0,0 0 0,-1 0 0,1 0 0,-1-1 0,1 1 0,4-2 0,26-9-6682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6 498 24575,'5'26'0,"1"23"0,4 12 0,1 4 0,-2 0 0,-3-7 0,3-8 0,0-17 0,-3-15-8191</inkml:trace>
  <inkml:trace contextRef="#ctx0" brushRef="#br0" timeOffset="1">32 0 24575,'-8'23'0,"-4"24"0,1 18 0,10 12 0,11 5 0,4-11-8191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1260 6 24575,'2'-1'0,"-1"0"0,1 0 0,-1 1 0,1-1 0,0 1 0,-1-1 0,1 1 0,-1 0 0,1-1 0,0 1 0,-1 0 0,1 0 0,0 0 0,0 0 0,-1 1 0,1-1 0,0 0 0,-1 1 0,1-1 0,2 2 0,-4-1 0,0 0 0,1 0 0,-1 0 0,0 0 0,1 0 0,-1 0 0,0 0 0,0 0 0,0 0 0,0 0 0,0 0 0,0 0 0,0 0 0,0 0 0,-1 0 0,1 0 0,0 0 0,-1 0 0,1 0 0,0 0 0,-1 0 0,1 0 0,-2 1 0,-6 12 0,-1-1 0,-20 25 0,-330 333 0,-29-28 0,188-170 0,-53 46-1365,206-178-5461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24575,'-23'26'0,"-11"23"0,-4 25 0,-1 18 0,7 15 0,9 7 0,7-2 0,12-2 0,16-11 0,9-14 0,6-12 0,8-19 0,6-13 0,1-15 0,2-10 0,-2-19 0,-8-7-8191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106 368 24575,'0'13'0,"0"14"0,0 10 0,0 9 0,4 0 0,7 2 0,5-3 0,0-5 0,1-5 0,4-16 0,-3-22 0,-5-23 0,-3-7-8191</inkml:trace>
  <inkml:trace contextRef="#ctx0" brushRef="#br0" timeOffset="1">1 1 24575,'0'31'0,"4"19"0,7 11 0,9-2 0,2-10-8191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24575,'-1'30'0,"1"59"0,1-80 0,0 0 0,0-1 0,1 1 0,0 0 0,0-1 0,1 1 0,0-1 0,4 8 0,-6-14 0,0 0 0,0-1 0,0 1 0,0-1 0,0 1 0,0-1 0,0 0 0,0 1 0,0-1 0,1 0 0,-1 0 0,1 0 0,-1 0 0,1 0 0,-1 0 0,1 0 0,0 0 0,2 0 0,-3-1 0,0 0 0,1 0 0,-1 0 0,0 0 0,0-1 0,0 1 0,1 0 0,-1-1 0,0 1 0,0-1 0,0 1 0,0-1 0,0 1 0,0-1 0,0 0 0,0 0 0,0 1 0,0-1 0,-1 0 0,2-2 0,3-3 0,-1 0 0,-1 0 0,1 0 0,-1-1 0,0 0 0,-1 0 0,3-9 0,22-100 0,-27 116 0,0 0 0,0 0 0,0 0 0,0-1 0,0 1 0,0 0 0,0 0 0,0-1 0,0 1 0,1 0 0,-1 0 0,0 0 0,0-1 0,0 1 0,0 0 0,0 0 0,0 0 0,1 0 0,-1-1 0,0 1 0,0 0 0,0 0 0,0 0 0,1 0 0,-1 0 0,0-1 0,0 1 0,0 0 0,1 0 0,-1 0 0,0 0 0,0 0 0,0 0 0,1 0 0,-1 0 0,1 0 0,7 6 0,7 19 0,-12-21 0,-2-2 0,5 9 0,1-1 0,1 0 0,0 0 0,9 10 0,-16-19 0,0 0 0,0 0 0,1 0 0,-1 0 0,0 0 0,0-1 0,0 1 0,1 0 0,-1-1 0,0 1 0,1-1 0,-1 1 0,0-1 0,1 1 0,-1-1 0,1 0 0,-1 0 0,1 0 0,1 0 0,-2-1 0,1 1 0,-1-1 0,0 0 0,1 0 0,-1 0 0,0 0 0,0 0 0,1 0 0,-1-1 0,0 1 0,0 0 0,0-1 0,-1 1 0,1 0 0,0-1 0,0 1 0,-1-1 0,1 1 0,-1-1 0,1 1 0,-1-1 0,0-1 0,3-10 0,-1 1 0,0-1 0,-1-25 0,1-4 0,-2 42 0,0 0 0,0-1 0,0 1 0,0 0 0,0 0 0,0-1 0,0 1 0,0 0 0,0 0 0,0-1 0,0 1 0,0 0 0,0 0 0,1 0 0,-1-1 0,0 1 0,0 0 0,0 0 0,0 0 0,0-1 0,0 1 0,1 0 0,-1 0 0,0 0 0,0 0 0,0-1 0,0 1 0,1 0 0,-1 0 0,0 0 0,0 0 0,1 0 0,-1 0 0,0 0 0,0 0 0,1 0 0,9 5 0,14 23 0,-11-13 0,-11-13 0,-1 0 0,1 0 0,0-1 0,0 1 0,0-1 0,0 1 0,0-1 0,0 0 0,1 0 0,-1 0 0,0 0 0,1 0 0,-1 0 0,0-1 0,1 1 0,-1-1 0,1 1 0,-1-1 0,1 0 0,-1 0 0,1 0 0,-1-1 0,1 1 0,-1-1 0,1 1 0,-1-1 0,0 0 0,1 0 0,2-1 0,-1-1 0,0 0 0,0 0 0,0-1 0,-1 1 0,1-1 0,-1 0 0,0 0 0,0 0 0,-1-1 0,1 1 0,-1-1 0,0 1 0,3-10 0,12-38 0,-17 52 0,0-1 0,0 1 0,1-1 0,-1 1 0,0 0 0,0-1 0,0 1 0,0-1 0,0 1 0,1 0 0,-1-1 0,0 1 0,0 0 0,1-1 0,-1 1 0,0 0 0,1 0 0,-1-1 0,0 1 0,1 0 0,-1 0 0,0-1 0,1 1 0,-1 0 0,0 0 0,1 0 0,-1 0 0,1 0 0,-1-1 0,0 1 0,1 0 0,-1 0 0,1 0 0,-1 0 0,0 0 0,1 0 0,-1 0 0,1 1 0,-1-1 0,0 0 0,1 0 0,-1 0 0,1 0 0,-1 0 0,0 1 0,1-1 0,-1 0 0,0 0 0,1 1 0,-1-1 0,0 0 0,1 0 0,-1 1 0,0-1 0,0 0 0,1 1 0,-1-1 0,0 0 0,0 1 0,0-1 0,1 1 0,13 28 0,-13-27 0,105 355 0,-70-219 0,13 44-1365,-32-111-5461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24575,'32'-5'0,"18"8"0,6 8 0,-7 11 0,-12 6 0,-11 2 0,-12 1 0,-15 0 0,-18-1 0,-14-6 0,-10-6 0,-8-7 0,6-10 0,11-9 0,14-8 0,21-10 0,18-5 0,7 3-8191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75 153 24575,'-3'0'0,"0"1"0,0 0 0,0-1 0,0 1 0,0 1 0,1-1 0,-1 0 0,0 1 0,1-1 0,-1 1 0,1 0 0,0-1 0,-1 1 0,1 1 0,0-1 0,0 0 0,0 0 0,1 1 0,-1-1 0,-2 5 0,1-2 0,0 0 0,1 0 0,-1 1 0,1-1 0,0 1 0,0 0 0,1-1 0,-1 1 0,1 8 0,1-11 0,0 1 0,1-1 0,0 1 0,0-1 0,0 1 0,0-1 0,0 1 0,1-1 0,-1 0 0,1 0 0,0 0 0,0 0 0,0 0 0,0 0 0,1 0 0,-1-1 0,1 1 0,-1-1 0,1 0 0,0 0 0,0 0 0,0 0 0,0 0 0,4 1 0,-2-1 0,0 1 0,1-1 0,-1-1 0,0 1 0,0-1 0,1 0 0,-1 0 0,1 0 0,-1-1 0,1 0 0,-1 0 0,1 0 0,-1-1 0,1 0 0,6-1 0,-10 1 0,0 0 0,1 0 0,-1 0 0,0 0 0,0-1 0,0 1 0,-1-1 0,1 1 0,0-1 0,0 1 0,-1-1 0,1 0 0,-1 0 0,1 0 0,-1 0 0,0 0 0,1-3 0,0 0 0,0 0 0,-1 0 0,1 0 0,-1 0 0,-1 0 0,1-1 0,-1-6 0,0-7 0,-2 0 0,-1 0 0,-5-21 0,8 40 0,-1-4 0,-2-8 0,1-1 0,0 0 0,0-20 0,2 31 0,0 1 0,0-1 0,0 0 0,0 1 0,1-1 0,-1 1 0,0-1 0,1 1 0,-1-1 0,1 1 0,0-1 0,-1 1 0,1 0 0,0-1 0,0 1 0,2-2 0,-2 2 0,0 1 0,0-1 0,0 1 0,0-1 0,1 1 0,-1 0 0,0 0 0,0 0 0,1-1 0,-1 1 0,0 0 0,0 1 0,0-1 0,1 0 0,-1 0 0,0 0 0,0 1 0,1-1 0,-1 0 0,0 1 0,0-1 0,0 1 0,0 0 0,0-1 0,1 2 0,7 4 0,-1 0 0,-1 1 0,1 0 0,-1 1 0,0 0 0,0 0 0,-1 0 0,0 1 0,-1 0 0,0 0 0,0 0 0,-1 1 0,0-1 0,-1 1 0,0 0 0,2 17 0,-8-12 0,-5-18 0,6 1 0,0 0 0,0-1 0,0 1 0,1 0 0,-1-1 0,1 1 0,0-1 0,0 0 0,-2-3 0,2 0 9,0-1 1,1 0-1,-1 0 0,1 1 0,1-1 1,-1 0-1,1 1 0,0-1 0,1 0 0,-1 1 1,1-1-1,5-9 0,-2 5-257,1 0 1,0 0-1,1 0 1,1 1-1,14-17 1,6-1-6579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52 248 24575,'-2'2'0,"0"1"0,0 0 0,1-1 0,-1 1 0,1 0 0,-1 0 0,1 0 0,0 0 0,0 0 0,1 1 0,-1-1 0,1 0 0,-1 0 0,1 6 0,4 48 0,-3-53 0,3 20 0,2-1 0,1 1 0,18 42 0,-14-40 0,-1 1 0,8 34 0,-18-59 0,1 0 0,-1-1 0,1 1 0,-1-1 0,0 1 0,0 0 0,0-1 0,0 1 0,0 0 0,0-1 0,0 1 0,-1 0 0,1-1 0,0 1 0,-1 0 0,1-1 0,-1 1 0,0-1 0,0 1 0,-1 2 0,1-4 0,0 1 0,-1-1 0,1 0 0,0 1 0,0-1 0,-1 0 0,1 0 0,0 0 0,0 0 0,-1 0 0,1 0 0,0 0 0,0 0 0,-1 0 0,1 0 0,0-1 0,0 1 0,0-1 0,-1 1 0,1-1 0,0 1 0,0-1 0,0 0 0,0 1 0,0-1 0,0 0 0,-1-1 0,-6-4 0,1 0 0,0 0 0,0-1 0,1 1 0,0-2 0,0 1 0,1-1 0,-1 0 0,2 0 0,-6-12 0,8 17 0,1 0 0,-1 0 0,1 0 0,0 0 0,0 1 0,1-2 0,-1 1 0,1 0 0,-1 0 0,1 0 0,0 0 0,0 0 0,0 0 0,1 0 0,-1 0 0,1 0 0,-1 0 0,1 0 0,0 0 0,0 0 0,1 0 0,-1 0 0,1 0 0,-1 1 0,1-1 0,0 1 0,0-1 0,0 1 0,0 0 0,0 0 0,0-1 0,1 2 0,-1-1 0,6-3 0,11-3 0,0 0 0,1 2 0,0 0 0,0 2 0,0 0 0,1 1 0,37-1 0,-26 2 0,0-1 0,32-9 0,-61 11 0,1 0 0,-1 0 0,1-1 0,-1 0 0,1 1 0,-1-1 0,0-1 0,5-3 0,-8 6 0,1-1 0,-1 1 0,1-1 0,-1 1 0,1-1 0,-1 1 0,1-1 0,-1 1 0,1-1 0,-1 0 0,0 1 0,1-1 0,-1 0 0,0 1 0,0-1 0,1 0 0,-1 1 0,0-1 0,0 0 0,0 1 0,0-1 0,0 0 0,0 0 0,0 1 0,0-1 0,0 0 0,-1 1 0,1-1 0,0 0 0,0 1 0,0-1 0,-1 0 0,1 1 0,0-1 0,-1 1 0,1-1 0,-1 0 0,1 1 0,-1-1 0,1 1 0,-1-1 0,1 1 0,-1-1 0,1 1 0,-1 0 0,0-1 0,1 1 0,-1 0 0,1-1 0,-1 1 0,-1 0 0,0-1 0,-1 0 0,0 0 0,0 0 0,0 1 0,0-1 0,0 1 0,0 0 0,0 0 0,1 0 0,-1 0 0,0 1 0,0-1 0,0 1 0,0-1 0,0 1 0,0 0 0,1 0 0,-1 1 0,0-1 0,1 0 0,-1 1 0,1 0 0,-1-1 0,1 1 0,-3 3 0,-1 0 0,1 0 0,0 1 0,0-1 0,0 1 0,0 0 0,1 0 0,0 0 0,0 1 0,-2 7 0,4-9 0,0 0 0,1 1 0,-1-1 0,1 1 0,1-1 0,-1 1 0,1 0 0,0-1 0,0 1 0,1 0 0,-1-1 0,1 1 0,1-1 0,-1 1 0,3 4 0,-3-7 0,0 0 0,1-1 0,-1 1 0,1-1 0,0 1 0,-1-1 0,1 0 0,0 0 0,1 0 0,-1 0 0,0 0 0,1 0 0,-1 0 0,1-1 0,-1 1 0,1-1 0,-1 0 0,1 0 0,0 0 0,0 0 0,0 0 0,0-1 0,-1 1 0,1-1 0,0 0 0,0 0 0,0 0 0,0 0 0,6-1 0,-7 0 0,0 1 0,1-1 0,-1 0 0,0 0 0,1 0 0,-1 0 0,0 0 0,0 0 0,0 0 0,0-1 0,0 1 0,0-1 0,0 0 0,0 1 0,-1-1 0,1 0 0,-1 0 0,1 0 0,-1 0 0,0 0 0,0 0 0,0-1 0,0 1 0,0 0 0,0-1 0,-1 1 0,2-4 0,0-8 0,-1 0 0,1 0 0,-3-25 0,1 8 0,0 30 0,0 1 0,0 0 0,0-1 0,0 1 0,0 0 0,0-1 0,0 1 0,0 0 0,1-1 0,-1 1 0,0-1 0,0 1 0,0 0 0,0-1 0,0 1 0,1 0 0,-1 0 0,0-1 0,0 1 0,1 0 0,-1-1 0,0 1 0,0 0 0,1 0 0,-1 0 0,0-1 0,1 1 0,-1 0 0,0 0 0,1 0 0,-1 0 0,0-1 0,1 1 0,-1 0 0,0 0 0,1 0 0,-1 0 0,0 0 0,1 0 0,-1 0 0,1 0 0,-1 0 0,0 0 0,1 0 0,-1 0 0,0 1 0,1-1 0,-1 0 0,0 0 0,1 0 0,-1 0 0,0 1 0,1-1 0,-1 0 0,0 0 0,0 0 0,1 1 0,23 18 0,-15-12 0,0-1 0,0-1 0,0 0 0,0 0 0,1-1 0,0 0 0,15 4 0,-23-8 0,0 1 0,1 0 0,-1-1 0,0 1 0,1-1 0,-1 0 0,0 1 0,1-1 0,-1 0 0,0-1 0,1 1 0,-1 0 0,0-1 0,1 1 0,-1-1 0,0 0 0,0 0 0,1 0 0,-1 0 0,0 0 0,0 0 0,0 0 0,0-1 0,-1 1 0,1-1 0,0 1 0,0-1 0,-1 0 0,1 0 0,-1 0 0,0 0 0,0 0 0,1 0 0,0-3 0,0-3 0,1-1 0,-1 1 0,-1-1 0,0 0 0,0 0 0,-1 1 0,0-1 0,0 0 0,-1 0 0,0 0 0,0 0 0,-1 1 0,-5-15 0,0 16 0,4 13 0,2 15 0,3-15 0,-1-1 0,1 0 0,1 1 0,-1-1 0,1 0 0,0-1 0,0 1 0,0 0 0,0-1 0,1 0 0,0 1 0,0-1 0,7 5 0,-10-8 0,0 0 0,1 0 0,-1 0 0,1 0 0,-1 0 0,1 0 0,-1-1 0,1 1 0,0 0 0,-1-1 0,1 1 0,0-1 0,-1 0 0,1 0 0,0 1 0,0-1 0,-1 0 0,1 0 0,0-1 0,0 1 0,-1 0 0,1 0 0,0-1 0,-1 1 0,1-1 0,0 0 0,-1 1 0,1-1 0,-1 0 0,1 0 0,-1 0 0,1 0 0,-1 0 0,0 0 0,0-1 0,1 1 0,-1 0 0,0-1 0,0 1 0,0-1 0,0 1 0,-1-1 0,1 1 0,0-1 0,-1 0 0,1 1 0,0-3 0,10-35 0,-11 33 0,1 1 0,0 0 0,0 0 0,1-1 0,-1 1 0,1 0 0,0 0 0,1 0 0,-1 1 0,1-1 0,0 1 0,0-1 0,4-3 0,-6 7 0,1 1 0,-1-1 0,0 1 0,0 0 0,0 0 0,1 0 0,-1 0 0,0 0 0,0 0 0,0 0 0,1 0 0,-1 0 0,0 1 0,0-1 0,0 0 0,0 1 0,1-1 0,-1 1 0,0-1 0,0 1 0,0 0 0,0-1 0,0 1 0,1 1 0,29 24 0,-21-16 0,-2-3 0,1 0 0,0 0 0,0-1 0,1 0 0,18 8 0,-26-14 0,0 1 0,0 0 0,0-1 0,0 1 0,0-1 0,0 1 0,1-1 0,-1 0 0,0 0 0,0 0 0,0 0 0,1-1 0,-1 1 0,0 0 0,0-1 0,0 0 0,0 1 0,0-1 0,0 0 0,0 0 0,0 0 0,0 0 0,0-1 0,0 1 0,-1 0 0,1-1 0,0 1 0,-1-1 0,0 0 0,1 1 0,-1-1 0,0 0 0,0 0 0,0 0 0,0 0 0,2-4 0,0-2 0,-1 0 0,1-1 0,-2 0 0,1 0 0,-1 1 0,0-1 0,-1 0 0,0 0 0,0 0 0,-1 0 0,0 0 0,-3-9 0,-5-18 0,-20-53 0,23 73 0,-7-13 0,6 20 0,7 18 0,6 19 0,2-1 0,2 0 0,0-1 0,16 29 0,2 6 0,-19-39 0,-3-6 0,1 0 0,1 0 0,0-1 0,14 20 0,-12-25-1365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24575,'-9'-18'0,"6"-6"0,8-3 0,12 3 0,7 5 0,10 6 0,2 6 0,-9 3 0,-14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24575,'22'27'0,"12"22"0,5 16 0,-5 10 0,-8 11 0,-12 3 0,-18-4 0,-18-8 0,-13-7 0,-9-13 0,-8-15 0,2-14 0,9-22 0,12-11-8191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24575,'0'20'0,"1"1"0,0-1 0,2 1 0,7 26 0,-9-41 0,1 0 0,0 0 0,0-1 0,0 1 0,0-1 0,1 1 0,0-1 0,0 0 0,1 0 0,0-1 0,-1 1 0,1-1 0,1 1 0,-1-1 0,1-1 0,-1 1 0,1 0 0,0-1 0,1 0 0,-1-1 0,7 4 0,-10-6 0,0 1 0,1 0 0,-1-1 0,1 0 0,-1 1 0,1-1 0,-1 0 0,1 0 0,-1-1 0,1 1 0,-1 0 0,1-1 0,-1 1 0,1-1 0,-1 0 0,0 0 0,1 0 0,-1 0 0,4-3 0,-2 1 0,0-1 0,0 1 0,0-1 0,-1 0 0,1 0 0,-1-1 0,0 1 0,4-9 0,2-5 0,-2 0 0,-1 0 0,0 0 0,3-22 0,5-65 0,-14 105 0,0 0 0,0 0 0,0 0 0,0 0 0,0 0 0,0 0 0,0 1 0,1-1 0,-1 0 0,0 0 0,0 0 0,0 0 0,0 0 0,0 0 0,1 0 0,-1 0 0,0 0 0,0 0 0,0 0 0,0 0 0,0 0 0,1 0 0,-1 0 0,0 0 0,0 0 0,0 0 0,0 0 0,1 0 0,-1 0 0,0 0 0,0 0 0,0 0 0,0 0 0,0 0 0,1 0 0,-1 0 0,0 0 0,0 0 0,0 0 0,0 0 0,0-1 0,0 1 0,1 0 0,-1 0 0,0 0 0,0 0 0,0 0 0,0 0 0,0-1 0,0 1 0,0 0 0,0 0 0,0 0 0,0 0 0,0 0 0,0-1 0,0 1 0,0 0 0,0 0 0,0 0 0,0-1 0,8 17 0,13 44 0,-3 1 0,19 118 0,-5 130 0,-29-281 0,-2-1 0,-1 1 0,-1-1 0,-8 45 0,7-65 0,0-1 0,0 1 0,0 0 0,-1 0 0,0-1 0,0 0 0,-1 0 0,0 0 0,-9 11 0,9-13 0,0-1 0,0 1 0,0-1 0,0 0 0,-1 0 0,1-1 0,-1 1 0,0-1 0,0 0 0,0-1 0,0 1 0,0-1 0,0 0 0,0 0 0,-6 0 0,4 0-124,0-1 0,0 0 0,0-1 0,1 0 0,-1 0 0,0 0-1,0-1 1,1 0 0,-1 0 0,-10-6 0,-18-13-6702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1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24575,'5'-9'0,"9"-3"0,17-4 0,16-3 0,9 1 0,4 3 0,-4 6 0,-12 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28 176 24575,'-1'0'0,"1"0"0,-1 0 0,1 0 0,-1 0 0,1 1 0,-1-1 0,0 0 0,1 1 0,-1-1 0,1 0 0,0 1 0,-1-1 0,1 1 0,-1-1 0,1 1 0,0-1 0,-1 1 0,1-1 0,0 1 0,-1-1 0,1 1 0,0-1 0,0 1 0,-1-1 0,1 1 0,0 0 0,-4 20 0,3-17 0,-6 57 0,2 1 0,7 107 0,-2-163 0,1-1 0,0 0 0,0 0 0,0 1 0,1-1 0,3 9 0,-5-14 0,1 1 0,-1 0 0,0-1 0,1 1 0,-1-1 0,0 1 0,1-1 0,-1 1 0,1-1 0,-1 1 0,1-1 0,-1 1 0,1-1 0,0 1 0,-1-1 0,1 0 0,-1 0 0,1 1 0,0-1 0,-1 0 0,1 0 0,1 1 0,-1-2 0,0 1 0,0 0 0,0-1 0,0 1 0,0-1 0,0 1 0,0-1 0,0 1 0,-1-1 0,1 0 0,0 1 0,0-1 0,0 0 0,-1 0 0,1 0 0,0 0 0,-1 0 0,1 1 0,0-3 0,5-8 0,-1 0 0,0-1 0,-1 1 0,0-1 0,-1 0 0,0 0 0,2-23 0,1-92 0,-6 102 0,-1 3 0,1 5 0,4 31 0,-1 2 0,0 0 0,1 0 0,1 0 0,0 0 0,2-1 0,-1 0 0,16 24 0,-22-38 0,1 0 0,0 1 0,0-1 0,0 0 0,0 0 0,0 0 0,0 0 0,0 0 0,1 0 0,-1 0 0,0 0 0,0-1 0,1 1 0,-1 0 0,0-1 0,1 1 0,-1-1 0,1 0 0,-1 1 0,1-1 0,-1 0 0,1 0 0,-1 0 0,3 0 0,-1-1 0,-1 0 0,0 0 0,0 0 0,0 0 0,1 0 0,-1 0 0,0-1 0,-1 1 0,1-1 0,0 1 0,0-1 0,-1 0 0,3-3 0,3-5 0,0-1 0,-1 1 0,-1-1 0,8-21 0,-3-10 0,-8 33 0,-1 0 0,2 1 0,-1-1 0,8-15 0,-10 24 0,1-1 0,0 0 0,-1 0 0,1 0 0,0 1 0,-1-1 0,1 0 0,0 1 0,0-1 0,0 0 0,0 1 0,0-1 0,0 1 0,0 0 0,0-1 0,0 1 0,0 0 0,0-1 0,0 1 0,0 0 0,0 0 0,0 0 0,0 0 0,0 0 0,0 0 0,0 0 0,0 0 0,0 1 0,0-1 0,0 0 0,0 1 0,0-1 0,0 0 0,0 1 0,1 0 0,41 26 0,-24-14 0,-16-11 0,1 0 0,-1-1 0,0 1 0,1-1 0,-1 0 0,1 0 0,0 0 0,-1 0 0,1-1 0,0 1 0,0-1 0,-1 0 0,1 0 0,0 0 0,-1-1 0,6-1 0,-6 1 0,0 0 0,0-1 0,0 1 0,0-1 0,0 0 0,-1 0 0,1 0 0,0 0 0,-1-1 0,0 1 0,0-1 0,0 1 0,0-1 0,0 0 0,0 0 0,-1 0 0,1 0 0,1-5 0,3-10 0,-2-1 0,0 1 0,-1-1 0,0 0 0,-2 0 0,0-25 0,1-16 0,-6 198 0,20 200 0,-11-264 0,0-11 0,22 516 0,-29-507-1365,-4-22-5461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58 24575,'-22'9'0,"1"3"0,18-5 0,23-8 0,21-9 0,17-11 0,7-6 0,-6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24575,'0'20'0,"-1"4"0,1 0 0,2 0 0,5 29 0,-6-48 0,-1-1 0,1 1 0,1-1 0,-1 0 0,0 1 0,1-1 0,0 0 0,0 0 0,0 0 0,1 0 0,0 0 0,-1-1 0,1 1 0,0-1 0,0 0 0,1 0 0,-1 0 0,1 0 0,0 0 0,-1-1 0,1 0 0,0 1 0,8 1 0,-10-3 0,1 0 0,-1-1 0,1 1 0,-1-1 0,1 0 0,0 0 0,-1 0 0,1 0 0,-1 0 0,1 0 0,0-1 0,-1 1 0,1-1 0,-1 0 0,1 0 0,-1 0 0,0 0 0,1 0 0,2-2 0,-2 0 0,0 0 0,1 0 0,-1-1 0,0 1 0,-1-1 0,1 1 0,-1-1 0,1 0 0,-1 0 0,2-6 0,1-5 0,0-1 0,-1 1 0,-1-1 0,3-32 0,-6 47 0,3-29 0,1 19 0,-4 11 0,0 0 0,1 0 0,-1 0 0,0 0 0,0 0 0,0 0 0,1 0 0,-1 0 0,0 0 0,0 0 0,0 0 0,0 0 0,1 0 0,-1 0 0,0 0 0,0 0 0,0 0 0,0 1 0,1-1 0,-1 0 0,0 0 0,0 0 0,0 0 0,0 0 0,0 0 0,1 1 0,-1-1 0,0 0 0,0 0 0,0 0 0,0 0 0,0 0 0,0 1 0,0-1 0,0 0 0,0 0 0,0 0 0,0 0 0,0 1 0,0-1 0,0 0 0,0 0 0,0 0 0,0 1 0,0-1 0,0 0 0,18 57 0,16 82 0,-23-88 0,11 61 0,-5 2 0,-5 1 0,-6 217 0,-6-316 0,-2-1 0,1 1 0,-5 15 0,5-29 0,1 1 0,-1 0 0,0-1 0,0 1 0,0-1 0,0 1 0,0-1 0,0 0 0,0 1 0,-1-1 0,0 0 0,1 0 0,-1 0 0,0 0 0,0 0 0,0 0 0,0 0 0,0-1 0,0 1 0,0-1 0,-1 0 0,1 1 0,-1-1 0,1 0 0,-4 0 0,4-1 0,0 0 0,0 0 0,-1 0 0,1 0 0,0-1 0,0 1 0,0-1 0,0 0 0,0 1 0,0-1 0,0 0 0,0 0 0,0 0 0,0-1 0,0 1 0,0 0 0,1-1 0,-1 1 0,1-1 0,-1 1 0,-2-5 0,-26-43 0,28 46 0,-12-28 0,1 1 0,2-2 0,1 1 0,1-1 0,-5-40 0,8 26 0,2 1 0,2-1 0,4-58 0,0 86-97,0 0-1,2 1 1,0-1-1,0 0 1,2 1-1,0 0 1,1 0-1,1 1 1,0 0-1,1 0 1,1 1-1,1 0 0,21-24 1,13-7-6729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15 24575,'-4'-2'0,"0"0"0,0 0 0,0 0 0,-1 0 0,1 1 0,-1 0 0,1 0 0,-1 0 0,1 1 0,-1-1 0,1 1 0,-1 0 0,1 0 0,-1 1 0,0 0 0,1-1 0,-1 1 0,1 1 0,0-1 0,-5 3 0,3-1 0,1 1 0,0-1 0,0 2 0,0-1 0,0 0 0,1 1 0,0 0 0,0 0 0,0 0 0,1 1 0,-1-1 0,1 1 0,-4 11 0,-8 23 0,2 0 0,2 1 0,1 0 0,2 1 0,2 0 0,2 0 0,2 0 0,2 0 0,8 69 0,-6-96 0,1 0 0,0-1 0,1 1 0,1-1 0,0 0 0,1 0 0,15 25 0,-16-31 0,0-1 0,1 0 0,0 0 0,0-1 0,1 0 0,-1 0 0,1 0 0,1-1 0,-1 0 0,1 0 0,0-1 0,0 0 0,0 0 0,13 3 0,29 4-1365,-4-7-5461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24575,'-3'1'0,"0"-1"0,-1 1 0,1 1 0,0-1 0,0 0 0,0 1 0,0-1 0,0 1 0,0 0 0,1 0 0,-1 0 0,1 0 0,-1 1 0,1-1 0,0 1 0,0-1 0,0 1 0,0 0 0,0 0 0,0 0 0,1 0 0,-2 4 0,-4 8 0,1 0 0,0 1 0,-4 18 0,3-2 0,1 1 0,-2 34 0,7-55 0,1 0 0,0 0 0,0 0 0,2 0 0,-1 0 0,1 0 0,1 0 0,0 0 0,5 11 0,-5-19 0,0 0 0,0 1 0,1-1 0,-1 0 0,1-1 0,0 1 0,0-1 0,0 1 0,0-1 0,0-1 0,1 1 0,-1 0 0,1-1 0,0 0 0,0 0 0,0-1 0,0 1 0,0-1 0,0 0 0,8 0 0,-1 1 0,1-1 0,0-1 0,0 0 0,-1 0 0,1-2 0,0 1 0,16-6 0,-2-4-1365,-7-2-5461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24575,'186'-53'0,"-127"38"0,-53 13 0,-1 1 0,1-1 0,-1-1 0,1 1 0,-1 0 0,0-1 0,8-6 0,-12 8 0,-1 1 0,1-1 0,0 0 0,0 0 0,-1 0 0,1 0 0,0 0 0,-1 0 0,1 0 0,-1 0 0,1 0 0,-1 0 0,0 0 0,1 0 0,-1 0 0,0 0 0,0 0 0,0 0 0,1 0 0,-1 0 0,0 0 0,-1-1 0,1 1 0,0 0 0,0 0 0,0 0 0,-1 0 0,1 0 0,0 0 0,-1 0 0,1 0 0,-1 0 0,0 0 0,1 0 0,-1 0 0,0 0 0,1 1 0,-1-1 0,0 0 0,0 0 0,0 1 0,1-1 0,-1 0 0,0 1 0,-2-2 0,-6-5 0,-18-16 0,-2 1 0,-40-24 0,68 45 0,0 0 0,0 1 0,0-1 0,0 0 0,-1 0 0,1 1 0,0-1 0,-1 1 0,1-1 0,0 1 0,-1 0 0,1-1 0,0 1 0,-1 0 0,1 0 0,0 0 0,-1 0 0,1 0 0,-1 0 0,1 0 0,0 1 0,-1-1 0,1 0 0,0 1 0,-1-1 0,1 1 0,0-1 0,0 1 0,0 0 0,-1 0 0,1-1 0,0 1 0,0 0 0,0 0 0,0 0 0,0 0 0,0 0 0,1 0 0,-1 1 0,0-1 0,0 0 0,1 0 0,-1 0 0,1 1 0,-1-1 0,1 0 0,0 1 0,-1-1 0,1 0 0,0 1 0,0 1 0,-1 7 0,0 1 0,0-1 0,1 0 0,1 0 0,2 17 0,8 18-227,1-1-1,2-1 1,2 0-1,2-1 1,31 55-1,-33-69-6598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24575,'4'0'0,"2"9"0,4 7 0,5 10 0,0 9 0,-3 8 0,1 6 0,-1-2 0,-4-4 0,-2-4 0,-3-10-8191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24575,'-9'17'0,"2"11"0,6 10 0,12-2 0,5-8-8191</inkml:trace>
  <inkml:trace contextRef="#ctx0" brushRef="#br0" timeOffset="1">411 53 24575,'36'26'0,"20"23"0,5 21 0,-3 16 0,-11 11 0,-14 11 0,-22 6 0,-21-4 0,-18-7 0,-17-7 0,-11-16 0,-4-18 0,4-18 0,6-17 0,12-18 0,13-19 0,10-8-8191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12 128 24575,'-1'0'0,"1"1"0,0-1 0,-1 0 0,1 0 0,0 0 0,-1 0 0,1 0 0,0 0 0,-1 0 0,1 0 0,-1 0 0,1 0 0,0 0 0,-1 0 0,1 0 0,0-1 0,-1 1 0,1 0 0,0 0 0,-1 0 0,1 0 0,0-1 0,0 1 0,-1 0 0,1 0 0,0-1 0,-1 1 0,1 0 0,0 0 0,0-1 0,0 1 0,-1 0 0,1-1 0,0 0 0,7-10 0,20-9 0,0 5 0,1 2 0,1 0 0,-1 2 0,2 1 0,0 1 0,0 2 0,39-5 0,-66 11 0,0 1 0,0-1 0,0 1 0,1 0 0,-1 0 0,0 1 0,0-1 0,0 1 0,0-1 0,0 1 0,0 0 0,0 0 0,0 0 0,0 1 0,0-1 0,0 1 0,-1 0 0,1-1 0,-1 1 0,3 2 0,-3-1 0,-1-1 0,1 1 0,-1-1 0,0 1 0,0-1 0,0 1 0,0 0 0,0 0 0,0-1 0,-1 1 0,0 0 0,1 0 0,-1 0 0,0-1 0,0 1 0,-1 0 0,1 0 0,-1 0 0,1 0 0,-1-1 0,0 1 0,-1 3 0,-4 8 0,0 1 0,-1-1 0,0 0 0,-1-1 0,-1 0 0,-18 22 0,-74 68 0,45-48 0,51-50 0,0 0 0,0 0 0,1 1 0,0 0 0,-6 10 0,10-15 0,-1 0 0,1 0 0,-1 0 0,1 0 0,0 0 0,-1 0 0,1 0 0,0 0 0,0 0 0,0 0 0,0 0 0,0 0 0,0 0 0,0 0 0,0 0 0,0 0 0,1 0 0,-1 0 0,0 0 0,1 0 0,-1 0 0,1 0 0,-1 0 0,1 0 0,-1 0 0,1 0 0,0 0 0,-1 0 0,1 0 0,0-1 0,0 1 0,-1 0 0,1-1 0,0 1 0,0-1 0,0 1 0,0-1 0,0 1 0,0-1 0,0 1 0,0-1 0,0 0 0,0 0 0,0 1 0,2-1 0,13 3 0,0 0 0,0-2 0,0 1 0,0-2 0,1 0 0,31-5 0,97-25 0,-136 28 0,39-12-1365,-9 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24575,'31'-22'0,"28"-12"0,22 0 0,15 6 0,0 7 0,-16 8-8191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24575,'5'0'0,"-1"0"0,1 0 0,-1 1 0,0-1 0,1 1 0,-1 0 0,0 0 0,1 0 0,-1 1 0,0 0 0,0-1 0,0 1 0,0 1 0,-1-1 0,7 5 0,-7-3 0,0-1 0,0 1 0,0 0 0,-1 0 0,1 0 0,-1 1 0,0-1 0,-1 0 0,1 1 0,-1-1 0,0 1 0,0-1 0,0 1 0,0 0 0,-1 4 0,0 0 0,1-1 0,-2 1 0,1 0 0,-1-1 0,-1 1 0,0-1 0,0 0 0,0 0 0,-1 1 0,0-2 0,-6 10 0,-3 4 0,-2 0 0,-23 27 0,13-18 0,23-29 0,0 0 0,1 0 0,-1 0 0,0 0 0,0 0 0,0 1 0,1-1 0,-1 0 0,1 0 0,-1 1 0,1-1 0,0 0 0,-1 1 0,1-1 0,0 0 0,0 1 0,0-1 0,0 3 0,0-4 0,1 1 0,-1 0 0,0 0 0,1 0 0,-1-1 0,1 1 0,0 0 0,-1-1 0,1 1 0,0 0 0,-1-1 0,1 1 0,0-1 0,-1 1 0,1-1 0,0 1 0,0-1 0,0 0 0,0 1 0,1-1 0,5 2 0,0-1 0,0 0 0,1-1 0,-1 1 0,12-2 0,15-3-455,1-1 0,62-18 0,-45 7-6371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2 813 24575,'0'-27'0,"-1"4"0,4-39 0,-3 58 0,1-1 0,-1 1 0,1 0 0,0-1 0,1 1 0,-1 0 0,1 0 0,0 0 0,0 0 0,0 0 0,0 0 0,1 0 0,-1 1 0,1-1 0,3-2 0,-4 5 0,-1 0 0,0 0 0,1 0 0,-1 0 0,1 0 0,-1 0 0,1 1 0,-1-1 0,1 1 0,-1-1 0,1 1 0,0-1 0,-1 1 0,1 0 0,0 0 0,-1 0 0,1 0 0,0 0 0,-1 0 0,1 1 0,2 0 0,-1 0 0,0 0 0,0 1 0,0-1 0,0 1 0,0 0 0,0 0 0,0 0 0,-1 0 0,5 6 0,-1-1 0,0 0 0,0 1 0,-1 0 0,0 0 0,-1 0 0,6 16 0,-6-14 0,-1 1 0,-1 0 0,0 0 0,0 0 0,-1 1 0,0 16 0,-1-25 0,0 0 0,-1 0 0,1 1 0,0-1 0,-1 0 0,0 0 0,0 0 0,0 0 0,0 0 0,0 0 0,-1 0 0,1-1 0,-1 1 0,0 0 0,1-1 0,-1 1 0,0-1 0,-1 1 0,1-1 0,0 0 0,-1 0 0,1 0 0,-1 0 0,0-1 0,0 1 0,-5 2 0,7-4 0,1 0 0,-1 0 0,1 1 0,-1-1 0,1 0 0,-1 0 0,1 0 0,-1 1 0,1-1 0,-1 0 0,1 0 0,-1 0 0,1 0 0,-1 0 0,1 0 0,-1 0 0,1 0 0,-1 0 0,1 0 0,-1 0 0,1-1 0,-1 1 0,1 0 0,-1 0 0,1 0 0,-1-1 0,1 1 0,-1 0 0,1-1 0,0 1 0,-1 0 0,1-1 0,-1 1 0,1 0 0,0-1 0,-1 1 0,1-1 0,0 1 0,0-1 0,-1 1 0,1-1 0,0 1 0,0-1 0,0 1 0,0-1 0,-1 1 0,1-1 0,0 1 0,0-2 0,0 0 0,1-1 0,-1 1 0,0-1 0,1 1 0,0-1 0,-1 1 0,1 0 0,0-1 0,2-3 0,9-10 0,0 0 0,1 1 0,0 0 0,1 1 0,1 0 0,31-21 0,-22 17 0,-1-1 0,24-26 0,-44 41 0,0 0 0,-1-1 0,1 1 0,-1 0 0,1-1 0,-1 0 0,0 1 0,1-7 0,-3 10 0,1 0 0,-1 0 0,0 0 0,0 0 0,1 0 0,-1 0 0,0 0 0,0 0 0,0 0 0,0 0 0,0 0 0,0 0 0,0 0 0,-1 1 0,1-1 0,0 0 0,0 0 0,-1 0 0,1 0 0,-1 0 0,1 0 0,0 0 0,-1 1 0,0-1 0,1 0 0,-1 0 0,1 1 0,-1-1 0,0 0 0,0 1 0,1-1 0,-1 1 0,0-1 0,0 1 0,0-1 0,0 1 0,1 0 0,-1-1 0,0 1 0,0 0 0,0-1 0,0 1 0,0 0 0,0 0 0,0 0 0,0 0 0,0 0 0,-2 1 0,2-2 0,-1 1 0,0 0 0,1 1 0,-1-1 0,1 0 0,-1 0 0,0 1 0,1-1 0,-1 1 0,1-1 0,-1 1 0,1 0 0,-1-1 0,1 1 0,-1 0 0,1 0 0,0 0 0,0 0 0,-1 0 0,1 1 0,0-1 0,0 0 0,0 0 0,0 1 0,0-1 0,0 1 0,1-1 0,-1 1 0,0-1 0,1 1 0,-1-1 0,1 1 0,0-1 0,-1 1 0,1 0 0,0-1 0,0 1 0,0 0 0,0-1 0,0 1 0,1 0 0,-1 1 0,1 1 0,0 1 0,0-1 0,0 0 0,1 0 0,-1 0 0,1 0 0,0 0 0,0 0 0,1 0 0,-1-1 0,1 1 0,0-1 0,-1 0 0,1 0 0,5 4 0,0-2 0,1 0 0,1 0 0,-1-1 0,0 0 0,1-1 0,0 0 0,0 0 0,16 1 0,-19-3 0,0 0 0,1 0 0,-1-1 0,0 0 0,1-1 0,-1 0 0,0 0 0,0 0 0,0-1 0,0 0 0,0-1 0,12-5 0,-16 6 0,0 0 0,0 0 0,-1 0 0,1 0 0,-1-1 0,1 1 0,-1-1 0,0 0 0,0 0 0,0 0 0,0 0 0,-1 0 0,1 0 0,-1 0 0,0 0 0,0 0 0,0-1 0,0 1 0,-1-1 0,1 1 0,-1 0 0,0-1 0,0-3 0,-1-7 0,0-1 0,-2 1 0,0 0 0,-5-16 0,1 3 0,7 26 0,-1 0 0,1 0 0,0 0 0,0 0 0,-1-1 0,1 1 0,0 0 0,0 0 0,0 0 0,0 0 0,1-1 0,-1 1 0,0 0 0,0 0 0,1 0 0,-1 0 0,0-1 0,1 1 0,-1 0 0,2-1 0,-1 1 0,0 0 0,-1 1 0,1-1 0,0 1 0,0 0 0,0-1 0,0 1 0,0 0 0,-1-1 0,1 1 0,0 0 0,0 0 0,0 0 0,0 0 0,0 0 0,0 0 0,0 0 0,0 0 0,0 0 0,1 1 0,2 0 0,1 0 0,-1 1 0,0-1 0,0 1 0,0 0 0,0 0 0,0 1 0,0-1 0,4 5 0,-3-2 0,0 0 0,0 1 0,-1 0 0,0 0 0,0 0 0,-1 0 0,0 0 0,0 1 0,0-1 0,-1 1 0,0 0 0,0 0 0,0 0 0,-1 0 0,0 12 0,-3-8 0,-1-12 0,-4-17 0,5 7 0,1 1 0,0-1 0,1 0 0,0 0 0,1 0 0,0 0 0,1 1 0,0-1 0,0 0 0,1 1 0,1-1 0,0 1 0,0 0 0,1 1 0,0-1 0,10-13 0,3 0 0,1 0 0,1 1 0,1 1 0,44-34 0,-57 47 0,0 0 0,0 0 0,0-1 0,8-12 0,2-2 0,-18 23 0,0 0 0,0 0 0,0 0 0,0 0 0,1 0 0,-1 0 0,0 0 0,0 0 0,0 0 0,0 0 0,0 0 0,1 0 0,-1 0 0,0 0 0,0 0 0,0 0 0,0 0 0,0 0 0,1 0 0,-1 0 0,0 1 0,0-1 0,0 0 0,0 0 0,0 0 0,0 0 0,0 0 0,1 0 0,-1 0 0,0 1 0,0-1 0,0 0 0,0 0 0,0 0 0,0 0 0,0 0 0,0 1 0,0-1 0,0 0 0,0 0 0,0 0 0,0 0 0,0 1 0,0-1 0,0 0 0,0 0 0,0 0 0,0 0 0,0 0 0,0 1 0,0-1 0,0 0 0,-1 0 0,3 14 0,11 217 0,-7-192 0,1-1 0,2 0 0,25 71 0,-18-83 0,-9-20 0,-6-18 0,-5-5 0,-1 0 0,0 1 0,-10-20 0,9 24 0,1 0 0,1-1 0,0 0 0,0 1 0,1-1 0,1 0 0,-2-16 0,5 27 0,-1 0 0,0 0 0,1 0 0,0 0 0,-1 0 0,1 0 0,0 0 0,0 0 0,0 0 0,0 1 0,0-1 0,0 0 0,1 1 0,-1-1 0,0 1 0,1-1 0,-1 1 0,1 0 0,0 0 0,-1 0 0,1-1 0,0 2 0,0-1 0,0 0 0,0 0 0,-1 1 0,1-1 0,0 1 0,0-1 0,0 1 0,4 0 0,9-2 0,-1 1 0,1 1 0,19 1 0,-21 0 0,-3 0 0,-6-1 0,0 1 0,0-1 0,1 0 0,-1 0 0,0 0 0,0 0 0,1-1 0,-1 0 0,0 0 0,0 0 0,6-3 0,-10 4 0,0 0 0,0 0 0,0 0 0,0 0 0,0 0 0,-1 0 0,1 0 0,0 0 0,0 0 0,0 0 0,0 0 0,0 0 0,0 0 0,0 0 0,0 0 0,0 0 0,0 0 0,0 0 0,0 0 0,0 0 0,0 0 0,0 0 0,0 0 0,0 0 0,0 0 0,0 0 0,0-1 0,0 1 0,-1 0 0,1 0 0,0 0 0,0 0 0,0 0 0,0 0 0,0 0 0,0 0 0,0 0 0,0 0 0,0 0 0,1 0 0,-11 6 0,7-1 0,0 1 0,0 0 0,1 0 0,-1 0 0,1 0 0,1 1 0,-1-1 0,1 1 0,0 10 0,0-13 0,1 1 0,0 0 0,0 0 0,0 0 0,0 0 0,1 0 0,0 0 0,0-1 0,1 1 0,-1 0 0,1-1 0,0 1 0,3 5 0,-3-8 0,1 1 0,-1-1 0,1 0 0,0 1 0,0-1 0,0-1 0,0 1 0,0 0 0,0-1 0,1 1 0,-1-1 0,0 0 0,1 0 0,-1 0 0,1-1 0,-1 1 0,1-1 0,-1 0 0,1 0 0,-1 0 0,1 0 0,-1-1 0,1 0 0,-1 1 0,1-1 0,-1 0 0,0-1 0,1 1 0,-1 0 0,0-1 0,0 0 0,0 0 0,0 0 0,0 0 0,0 0 0,-1-1 0,1 1 0,-1-1 0,0 0 0,0 1 0,0-1 0,0 0 0,0 0 0,2-6 0,0-4 0,-1-1 0,-1 0 0,0 1 0,-1-1 0,-1 0 0,0 0 0,-2-17 0,69 105 0,-63-70 0,0 0 0,0 0 0,0-1 0,1 0 0,-1 0 0,1 0 0,-1 0 0,1-1 0,6 2 0,-10-3 0,1-1 0,0 1 0,-1-1 0,1 0 0,0 1 0,-1-1 0,1 0 0,0 0 0,-1 0 0,1-1 0,0 1 0,-1 0 0,1-1 0,0 1 0,-1-1 0,1 1 0,-1-1 0,1 0 0,-1 0 0,1 1 0,-1-1 0,0 0 0,1 0 0,-1-1 0,0 1 0,0 0 0,0 0 0,0-1 0,0 1 0,0 0 0,0-1 0,1-1 0,2-6 0,-1 0 0,0 0 0,-1 1 0,0-2 0,0 1 0,0 0 0,-2 0 0,1 0 0,-2-15 0,1 10 0,1 0 0,3-24 0,-4 38 0,0-1 0,0 1 0,1-1 0,-1 1 0,0-1 0,0 1 0,0-1 0,0 0 0,1 1 0,-1-1 0,0 1 0,1-1 0,-1 1 0,0-1 0,1 1 0,-1 0 0,0-1 0,1 1 0,-1-1 0,1 1 0,-1 0 0,1-1 0,-1 1 0,1 0 0,-1 0 0,1-1 0,-1 1 0,1 0 0,0 0 0,16 7 0,18 28 0,-28-28 0,-2-1 0,7 8 0,1-2 0,18 15 0,-29-25 0,0 0 0,1 0 0,-1 0 0,1-1 0,0 1 0,0-1 0,0 1 0,0-1 0,0 0 0,0 0 0,0 0 0,0-1 0,0 1 0,0-1 0,0 1 0,1-1 0,-1 0 0,0 0 0,0-1 0,4 0 0,-5 0 0,0 0 0,0 0 0,0 0 0,0-1 0,0 1 0,0-1 0,0 1 0,-1-1 0,1 0 0,-1 1 0,1-1 0,-1 0 0,1 0 0,-1 0 0,0 0 0,0 0 0,0-1 0,0 1 0,-1 0 0,1 0 0,0-5 0,1-5 0,-1 0 0,0 0 0,-1-14 0,1-1 0,-1 27 0,0-1 0,0 1 0,0 0 0,0-1 0,0 1 0,0-1 0,1 1 0,-1-1 0,0 1 0,0 0 0,0-1 0,1 1 0,-1 0 0,0-1 0,0 1 0,1 0 0,-1-1 0,0 1 0,1 0 0,-1-1 0,0 1 0,1 0 0,-1 0 0,0 0 0,1-1 0,-1 1 0,1 0 0,-1 0 0,1 0 0,-1 0 0,0 0 0,1 0 0,-1 0 0,1 0 0,-1 0 0,1 0 0,-1 0 0,0 0 0,1 0 0,-1 0 0,1 0 0,-1 0 0,0 0 0,1 0 0,-1 1 0,1-1 0,-1 0 0,25 13 0,-18-9 0,1 0 0,0 0 0,0-1 0,0 0 0,1 0 0,-1-1 0,15 2 0,-21-4 0,0 1 0,0-1 0,0 0 0,0-1 0,0 1 0,0 0 0,1-1 0,-1 1 0,0-1 0,0 1 0,0-1 0,-1 0 0,1 0 0,0 0 0,0 0 0,0 0 0,-1 0 0,1-1 0,0 1 0,-1-1 0,1 1 0,-1-1 0,0 1 0,0-1 0,1 0 0,-1 0 0,0 1 0,0-1 0,-1 0 0,1 0 0,0 0 0,-1 0 0,1-2 0,3-14 0,-1 0 0,-1 0 0,-1 0 0,-1 0 0,0-1 0,-1 1 0,-1 0 0,-1 0 0,0 1 0,-2-1 0,0 1 0,0-1 0,-2 1 0,-15-27 0,21 41 0,-1 0 0,0 0 0,0 0 0,-1 1 0,1-1 0,0 1 0,-1-1 0,-4-2 0,6 4 0,1 1 0,0 0 0,-1 0 0,1 0 0,0 0 0,-1-1 0,1 1 0,-1 0 0,1 0 0,0 0 0,-1 0 0,1 0 0,-1 0 0,1 0 0,0 0 0,-1 0 0,1 0 0,-1 0 0,1 0 0,-1 0 0,1 0 0,0 1 0,-1-1 0,1 0 0,0 0 0,-1 0 0,0 1 0,1 0 0,-1 0 0,0 0 0,1 0 0,-1 0 0,1 0 0,-1 0 0,1 0 0,0 0 0,-1 0 0,1 0 0,0 1 0,0-1 0,0 0 0,0 2 0,1 18 0,1 0 0,1 0 0,1 0 0,1 0 0,1-1 0,16 38 0,-9-24 0,-1 0 0,-5-11 0,1 0 0,1-1 0,1 0 0,18 29 0,-32-57 0,-15-18 0,1-2 0,2 0 0,0-1 0,-13-33 0,28 57-7,-1 0 0,2 0 0,-1 0 0,0-1-1,1 1 1,-1 0 0,1 0 0,0 0 0,0 0 0,1 0 0,-1-1-1,0 1 1,1 0 0,1-3 0,-1 4 17,0 0 0,0 0 0,0 0 0,0 0 1,1 1-1,-1-1 0,0 0 0,1 1 0,0-1 0,-1 1 0,1-1 1,0 1-1,0 0 0,0 0 0,3-2 0,6 0-57,1-1 1,-1 2-1,1 0 0,0 0 0,-1 1 0,15 0 1,14-2-1047,-13-1-5733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24575,'35'-17'0,"26"-7"0,10 1 0,3 5 0,-11 9 0,-17 7-8191</inkml:trace>
  <inkml:trace contextRef="#ctx0" brushRef="#br0" timeOffset="1">27 252 24575,'13'-5'0,"18"-5"0,17-7 0,14-3 0,5-4 0,-9 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24575,'-1'2'0,"0"0"0,0 0 0,0 0 0,0 0 0,0 0 0,0 0 0,1 0 0,-1 0 0,1 0 0,0 0 0,-1 0 0,1 1 0,0-1 0,0 0 0,1 0 0,-1 0 0,0 0 0,1 1 0,-1-1 0,1 0 0,0 0 0,-1 0 0,1 0 0,0 0 0,0 0 0,1-1 0,0 3 0,7 10 0,-1-1 0,16 18 0,-20-26 0,4 4 0,1 1 0,0-1 0,0-1 0,1 0 0,0 0 0,0-1 0,17 9 0,-25-14 0,1-1 0,-1 0 0,0 0 0,0 0 0,1 0 0,-1 0 0,1-1 0,-1 1 0,0-1 0,1 1 0,-1-1 0,1 0 0,0 0 0,-1 0 0,1 0 0,-1-1 0,0 1 0,1-1 0,-1 1 0,1-1 0,-1 0 0,0 0 0,1 0 0,-1 0 0,0-1 0,0 1 0,0 0 0,0-1 0,0 1 0,0-1 0,0 0 0,-1 0 0,1 0 0,0 0 0,-1 0 0,0 0 0,1 0 0,-1 0 0,0-1 0,0 1 0,0 0 0,-1-1 0,2-4 0,1-5 0,-1 0 0,0-1 0,0 1 0,-1-1 0,-2-19 0,3-21 0,-3 74 0,2 0 0,0 0 0,2 0 0,7 35 0,0-6 0,22 112 0,-17-96 0,-2 1 0,7 134 0,-20-197 0,0-1 0,-1 1 0,1 0 0,-1 0 0,1-1 0,-1 1 0,0 0 0,-1-1 0,1 1 0,-1-1 0,1 1 0,-1-1 0,0 0 0,-4 6 0,5-8 0,-1 0 0,1 0 0,-1 0 0,1 0 0,-1 0 0,1-1 0,-1 1 0,1 0 0,-1-1 0,0 1 0,1-1 0,-1 1 0,0-1 0,1 0 0,-1 0 0,0 0 0,0 0 0,1 0 0,-1 0 0,0 0 0,0 0 0,1-1 0,-1 1 0,0-1 0,1 1 0,-1-1 0,1 0 0,-1 0 0,1 0 0,-1 1 0,1-1 0,-1-1 0,-1 0 0,-3-3 0,1 0 0,-1-1 0,1 0 0,0 0 0,1 0 0,-1 0 0,1-1 0,0 1 0,1-1 0,-1 0 0,1 0 0,1-1 0,-3-7 0,0-8 0,0 0 0,1 0 0,-1-25 0,5 35 9,0 0 1,1-1-1,0 1 0,1-1 0,0 1 1,1 0-1,1 0 0,0 0 0,1 1 0,0-1 1,1 1-1,8-13 0,1 2-306,1 1 0,2 0 0,0 1 0,38-34 0,-10 16-6529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23 24575,'-14'-14'0,"-8"6"0,-6 11 0,-1 20 0,-2 24 0,6 16 0,2 16 0,4 8 0,7 7 0,9-4 0,10-4 0,7-7 0,7-13 0,9-13 0,2-12 0,6-12 0,1-11 0,-7-9-8191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25 24575,'0'-1'0,"0"0"0,0 0 0,0-1 0,0 1 0,0 0 0,0 0 0,0 0 0,0 0 0,-1-1 0,1 1 0,0 0 0,-1 0 0,1 0 0,-1 0 0,1 0 0,-1 0 0,0 0 0,1 0 0,-2-1 0,1 2 0,1-1 0,-1 1 0,0 0 0,1 0 0,-1 0 0,0 0 0,1 0 0,-1 0 0,0 0 0,1 0 0,-1 0 0,1 0 0,-1 0 0,0 1 0,1-1 0,-1 0 0,0 0 0,1 1 0,-1-1 0,1 0 0,-1 1 0,1-1 0,-1 0 0,0 1 0,-3 3 0,-1 0 0,1 0 0,0 0 0,1 0 0,-1 1 0,-4 7 0,-4 9 0,1 1 0,1 1 0,1 0 0,1 0 0,1 1 0,1 0 0,2 0 0,0 1 0,1-1 0,1 1 0,2-1 0,2 28 0,-1-46 0,1 0 0,-1 1 0,1-1 0,1 0 0,-1-1 0,1 1 0,0 0 0,0-1 0,1 1 0,0-1 0,0 0 0,0 0 0,0-1 0,1 1 0,0-1 0,0 0 0,0 0 0,0-1 0,0 1 0,1-1 0,0-1 0,-1 1 0,1-1 0,12 4 0,-11-4 0,1-1 0,0 1 0,0-1 0,-1 0 0,1-1 0,0 0 0,0 0 0,0 0 0,0-1 0,0-1 0,0 1 0,-1-1 0,1-1 0,-1 1 0,1-1 0,-1 0 0,0-1 0,0 0 0,11-8 0,-14 9-97,-1-1-1,1 0 1,-1 0-1,1 0 1,-1 0-1,-1-1 1,1 1-1,-1-1 1,1 0-1,-1 1 1,-1-1-1,1 0 0,1-7 1,1-11-6729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24575,'0'-4'0,"4"-2"0,11 0 0,11 1 0,11-3 0,7 0 0,6-3 0,-2 0 0,-9 2-8191</inkml:trace>
  <inkml:trace contextRef="#ctx0" brushRef="#br0" timeOffset="1">472 0 24575,'-4'9'0,"-2"7"0,4 10 0,4 10 0,5 7 0,1 0 0,0 3 0,-2-2 0,-2-5 0,-1-8-8191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24575,'9'13'0,"8"9"0,0 1-8191</inkml:trace>
  <inkml:trace contextRef="#ctx0" brushRef="#br0" timeOffset="1">288 1 24575,'14'35'0,"8"26"0,10 16 0,3 12 0,1 4 0,-6 5 0,-8-2 0,-13 2 0,-20-4 0,-31-3 0,-35-5 0,-31-3 0,2-16-8191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51.60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31,'13'0,"62"1,143-18,-140 8,0 4,109 6,-62 1,622-2,-725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238 297 24575,'-1'-94'0,"1"93"0,0 1 0,0 0 0,0 0 0,0-1 0,0 1 0,0 0 0,0-1 0,0 1 0,0 0 0,0-1 0,0 1 0,0 0 0,0-1 0,0 1 0,0 0 0,0 0 0,0-1 0,-1 1 0,1 0 0,0 0 0,0-1 0,0 1 0,0 0 0,-1 0 0,1-1 0,0 1 0,0 0 0,-1 0 0,1 0 0,0-1 0,0 1 0,-1 0 0,1 0 0,0 0 0,0 0 0,-1 0 0,1-1 0,-9 11 0,-8 22 0,17-32 0,-28 71 0,-24 102 0,16-51 0,25-84 0,8-23 0,-1-1 0,-1 0 0,-10 20 0,15-34 0,0 1 0,0-1 0,0 1 0,0-1 0,0 1 0,-1-1 0,1 0 0,0 1 0,0-1 0,-1 1 0,1-1 0,0 0 0,-1 1 0,1-1 0,0 0 0,-1 1 0,1-1 0,-1 0 0,1 1 0,-1-1 0,1 0 0,0 0 0,-1 1 0,1-1 0,-1 0 0,1 0 0,-1 0 0,1 0 0,-1 0 0,1 0 0,-1 0 0,1 0 0,-1 0 0,1 0 0,-1 0 0,1 0 0,-1 0 0,-1-1 0,1 0 0,0-1 0,0 1 0,0 0 0,0 0 0,0-1 0,0 1 0,0 0 0,1-1 0,-1 1 0,-1-3 0,-11-45 0,6-22 0,3-1 0,4 0 0,2 0 0,21-125 0,-20 179 0,12-63 0,-14 74 0,1 0 0,1 0 0,-1 0 0,1 1 0,0-1 0,1 0 0,-1 1 0,6-7 0,-8 12 0,-1 1 0,1-1 0,-1 1 0,1-1 0,-1 1 0,1-1 0,-1 1 0,1-1 0,0 1 0,-1-1 0,1 1 0,0 0 0,-1-1 0,1 1 0,0 0 0,-1 0 0,1-1 0,0 1 0,0 0 0,-1 0 0,1 0 0,0 0 0,0 0 0,-1 0 0,1 0 0,0 0 0,0 1 0,-1-1 0,2 0 0,0 1 0,0 1 0,0-1 0,-1 0 0,1 0 0,0 1 0,-1-1 0,0 1 0,1 0 0,-1-1 0,2 4 0,4 7 0,-1 1 0,8 20 0,-12-28 0,86 286 0,-1-1 0,-75-257-1365,-3-7-5461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24575,'35'-18'0,"26"-10"0,11-5 0,-7 3-8191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24575,'5'-5'0,"5"-5"0,11-1 0,9-4 0,10-3 0,11-4 0,6-1 0,-3 2 0,-1 5 0,-6 5 0,-14 5 0,-14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24575,'4'4'0,"11"11"0,12 12 0,10 18 0,3 16 0,-1 15 0,-7 12 0,-9 5 0,-8 0 0,-20-3 0,-27-12 0,-9-20-8191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24575,'5'0'0,"5"0"0,7-5 0,8 0 0,9-5 0,8-5 0,5-5 0,4 2 0,-2-1 0,-1-2 0,-4 4 0,-9-1 0,-16 3 0,-15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24575,'-9'23'0,"-7"19"0,-6 18 0,-3 6 0,-2 6 0,-1-1 0,4-3 0,7-9 0,5-19 0,6-16-8191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24575,'13'31'0,"18"20"0,13 13 0,3 10 0,2 6 0,-2 2 0,-5 1 0,-5 0 0,-5-6 0,-7-11 0,-8-17-8191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14 0,5 14 0,3 9 0,1 6 0,2 0 0,-4-6 0,-6-4 0,-6-14-8191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24575,'0'-2'0,"0"0"0,1 0 0,-1 0 0,1 1 0,0-1 0,-1 0 0,1 0 0,0 1 0,0-1 0,0 0 0,0 1 0,0-1 0,1 1 0,-1-1 0,0 1 0,1 0 0,-1 0 0,1-1 0,-1 1 0,3-1 0,38-18 0,-39 18 0,26-9 0,1 2 0,1 0 0,0 2 0,0 1 0,0 2 0,0 1 0,36 1 0,-65 2 0,1 0 0,0 0 0,-1 0 0,1 0 0,0 0 0,-1 1 0,1-1 0,0 1 0,-1 0 0,1 0 0,-1 0 0,1 0 0,-1 0 0,0 0 0,1 1 0,-1-1 0,0 1 0,0-1 0,0 1 0,0 0 0,0 0 0,0 0 0,-1 0 0,1 0 0,-1 1 0,1-1 0,-1 0 0,0 1 0,0-1 0,0 1 0,0-1 0,0 1 0,-1-1 0,1 1 0,0 4 0,-1 3 0,-1 0 0,0 0 0,0-1 0,0 1 0,-1-1 0,-1 1 0,0-1 0,-7 16 0,-9 13 0,-3-1 0,0 0 0,-3-2 0,-47 53 0,37-46 0,1 0 0,-32 57 0,65-97 0,0 0 0,0 0 0,-1 0 0,1 0 0,1 0 0,-1 1 0,0-1 0,0 0 0,1 0 0,-1 1 0,1-1 0,0 0 0,0 1 0,0-1 0,0 0 0,1 5 0,0-5 0,-1-1 0,1 0 0,0 1 0,0-1 0,1 0 0,-1 0 0,0 0 0,0 0 0,0 0 0,1 0 0,-1 0 0,1 0 0,-1-1 0,0 1 0,1 0 0,-1-1 0,1 1 0,0-1 0,-1 0 0,1 1 0,-1-1 0,1 0 0,0 0 0,2 0 0,23 1 30,1-1 0,-1 0 0,44-8 0,-54 5-242,-1-1 0,1 0 0,-1-2-1,0 1 1,0-2 0,29-17 0,-17 4-6614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24575,'36'-18'0,"33"-10"0,28-14 0,-3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24575,'1'-3'0,"0"1"0,-1-1 0,1 0 0,0 0 0,0 0 0,1 1 0,-1-1 0,1 1 0,-1-1 0,1 1 0,0-1 0,0 1 0,0 0 0,0 0 0,0 0 0,0 0 0,0 0 0,1 1 0,-1-1 0,1 0 0,0 1 0,-1 0 0,1 0 0,0 0 0,3-1 0,7-2 0,-1 0 0,1 0 0,0 2 0,16-2 0,-26 3 0,0 1 0,0 0 0,1-1 0,-1 2 0,0-1 0,0 0 0,0 1 0,1-1 0,-1 1 0,0 0 0,0 0 0,0 0 0,0 1 0,5 2 0,-7-3 0,0 1 0,1-1 0,-1 1 0,0-1 0,0 1 0,0-1 0,0 1 0,0 0 0,0 0 0,-1-1 0,1 1 0,0 0 0,-1 0 0,0 0 0,1 0 0,-1 0 0,0 0 0,0 0 0,0-1 0,0 1 0,0 0 0,0 0 0,-1 0 0,1 0 0,-2 3 0,-5 15 0,-1-1 0,0 0 0,-2-1 0,0 0 0,-1 0 0,0-1 0,-17 18 0,12-15 0,1 0 0,1 2 0,1 0 0,-13 27 0,25-47 0,0 0 0,0 1 0,0-1 0,0 0 0,1 0 0,-1 1 0,1-1 0,-1 1 0,1-1 0,0 0 0,0 1 0,0-1 0,0 0 0,0 1 0,1-1 0,-1 1 0,1-1 0,-1 0 0,1 0 0,0 1 0,0-1 0,0 0 0,0 0 0,0 0 0,1 0 0,-1 0 0,1 0 0,2 2 0,0-1 0,0 0 0,0-1 0,0 0 0,1 0 0,-1 0 0,1 0 0,0-1 0,0 0 0,-1 0 0,1 0 0,0 0 0,0-1 0,6 0 0,8 0-151,1-1-1,0-1 0,-1-1 0,1-1 1,-1 0-1,0-1 0,0-1 1,30-15-1,-24 7-6674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24575,'27'-17'0,"22"-12"0,16-4 0,-3 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8 0,0 15 0,4 17 0,7 14 0,5 15 0,0 9 0,-3-9-8191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24575,'0'9'0,"5"12"0,10 15 0,11 20 0,11 18 0,8 19 0,0 15 0,-7-10-8191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2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24575,'45'-18'0,"36"-10"0,23-10 0,15-2 0,2-4 0,-7 6 0,-14 10 0,-20 9 0,-31 16 0,-39 14 0,-33 14 0,-13 3-8191</inkml:trace>
  <inkml:trace contextRef="#ctx0" brushRef="#br0" timeOffset="1">367 256 24575,'-35'13'0,"-22"5"0,1 3 0,17-2 0,34-8 0,35-15 0,35-16 0,24-9 0,10-8 0,-2-7 0,-18 4-8191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63 24575,'-5'-13'0,"-1"-9"0,0 3 0,1 11 0,2 14 0,1 15 0,1 14 0,0 9 0,1 11 0,1 0 0,-1 0 0,0-6 0,0-5 0,0-7 0,0-13 0,1-12-8191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10 0,6 5 0,2-3-8191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24575,'18'19'0,"0"0"0,-1 1 0,0 1 0,-2 1 0,-1 0 0,-1 1 0,0 1 0,-2 0 0,-1 0 0,-1 1 0,-1 1 0,-1-1 0,-1 1 0,-1 0 0,1 35 0,0 187 0,-3-49 0,-1-137 0,0 6 0,17 109 0,-18-173 0,0 1 0,0 0 0,1-1 0,-1 1 0,1-1 0,0 1 0,0-1 0,0 0 0,1 0 0,4 6 0,-7-10 0,1 1 0,0 0 0,-1-1 0,1 1 0,0-1 0,0 1 0,-1-1 0,1 1 0,0-1 0,0 0 0,0 1 0,0-1 0,0 0 0,0 0 0,0 0 0,-1 1 0,1-1 0,0 0 0,0 0 0,0 0 0,1-1 0,0 1 0,0-1 0,0 0 0,0 0 0,0 0 0,-1 0 0,1 0 0,0 0 0,-1 0 0,1-1 0,0 1 0,-1 0 0,0-1 0,3-2 0,7-12 0,0-1 0,-1 0 0,0 0 0,-2-1 0,0 0 0,-1 0 0,7-26 0,-8 19 0,-1-1 0,0 1 0,-2-1 0,-1 0 0,-2-29 0,0 46 0,-1 0 0,0 0 0,-1 1 0,1-1 0,-2 0 0,1 1 0,-1-1 0,-1 1 0,0 0 0,0 0 0,0 0 0,-1 0 0,0 1 0,-1 0 0,1 0 0,-1 0 0,-1 1 0,1 0 0,-1 0 0,0 1 0,-1-1 0,1 1 0,-1 1 0,0 0 0,0 0 0,0 0 0,-1 1 0,1 1 0,-17-4 0,-4 2 0,23 3 0,-1 1 0,1-1 0,0-1 0,0 1 0,0-1 0,0 0 0,-10-5 0,15 7 0,1 0 0,0 0 0,0 0 0,-1 0 0,1-1 0,0 1 0,0 0 0,0 0 0,0 0 0,-1 0 0,1-1 0,0 1 0,0 0 0,0 0 0,0 0 0,0 0 0,0-1 0,-1 1 0,1 0 0,0 0 0,0-1 0,0 1 0,0 0 0,0 0 0,0-1 0,0 1 0,0 0 0,0 0 0,0 0 0,0-1 0,0 1 0,0 0 0,0 0 0,0-1 0,0 1 0,1 0 0,-1 0 0,0-1 0,10-7 0,18-4 0,-26 11 0,17-6-110,153-52-1145,-131 48-5571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58 24575,'-4'-4'0,"2"-2"0,7-4 0,2-5 0,4 0 0,1 8 0,-6 12 0,-10 16 0,-3 17 0,-5 11 0,-5 1 0,1 2 0,-2-4 0,2-6 0,5-14 0,3-20 0,3-22 0,3-7-8191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68 24575,'-9'-22'0,"-3"-3"0,5 7 0,8 16 0,13 17 0,13 19 0,11 17 0,7 9 0,6 8 0,-2 1 0,0-3 0,-4-3 0,-6-7 0,-4-10 0,-8-17 0,-14-17 0,-9-21 0,-4-7-8191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0,0 11 0,0 11 0,0 7 0,0 5 0,0 1 0,5 3 0,1-2 0,-1-17 0,0-12-8191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24575,'-5'33'0,"2"1"0,2 0 0,1 0 0,1 0 0,3 0 0,0 0 0,2-1 0,1 0 0,2 0 0,2-1 0,0 0 0,24 45 0,-33-73 0,0 0 0,1 0 0,0 0 0,-1 0 0,1 0 0,5 5 0,-7-9 0,-1 1 0,1-1 0,0 0 0,-1 1 0,1-1 0,0 1 0,-1-1 0,1 0 0,0 0 0,-1 1 0,1-1 0,0 0 0,0 0 0,-1 0 0,1 0 0,0 0 0,0 0 0,0 0 0,-1 0 0,1 0 0,0 0 0,0 0 0,-1 0 0,1-1 0,0 1 0,-1 0 0,1 0 0,0-1 0,-1 1 0,1-1 0,0 1 0,-1-1 0,1 1 0,-1-1 0,1 1 0,0-1 0,-1 1 0,0-1 0,1 1 0,-1-1 0,1 0 0,-1 1 0,0-1 0,1 0 0,-1 0 0,0 1 0,1-2 0,7-17 0,1 0 0,-2-1 0,-1 0 0,6-28 0,-8 27 0,2-1 0,0 1 0,19-41 0,-24 60 0,0 0 0,0 0 0,0 1 0,0-1 0,0 0 0,0 0 0,0 1 0,1-1 0,-1 0 0,0 1 0,1-1 0,0 1 0,-1 0 0,1 0 0,0-1 0,0 1 0,-1 0 0,1 1 0,0-1 0,0 0 0,0 0 0,0 1 0,0-1 0,0 1 0,0 0 0,1-1 0,2 1 0,-3 1 0,1 0 0,-1 0 0,0 0 0,1 1 0,-1-1 0,0 0 0,0 1 0,0-1 0,0 1 0,0 0 0,-1 0 0,1 0 0,0 0 0,-1 0 0,0 0 0,1 0 0,-1 0 0,0 0 0,0 1 0,0-1 0,0 0 0,0 4 0,1-1 0,0 0 0,-1 0 0,0 0 0,0 0 0,0 0 0,-1 0 0,0 0 0,0 0 0,0 0 0,-1 0 0,1 0 0,-3 10 0,2-15-20,1 0-1,0 0 1,0-1 0,0 1-1,0 0 1,0 0 0,0-1-1,0 1 1,0 0-1,0 0 1,0 0 0,0 0-1,-1-1 1,1 1 0,0 0-1,0 0 1,0 0-1,0 0 1,0-1 0,-1 1-1,1 0 1,0 0 0,0 0-1,0 0 1,-1 0-1,1 0 1,0 0 0,0 0-1,0 0 1,-1-1 0,1 1-1,0 0 1,0 0-1,-1 0 1,1 0 0,0 0-1,0 0 1,0 0 0,-1 1-1,1-1 1,0 0-1,0 0 1,0 0 0,-1 0-1,1 0 1,0 0-1,0 0 1,0 0 0,-1 0-1,1 1 1,0-1 0,0 0-1,0 0 1,0 0-1,0 0 1,-1 1 0,1-1-1,0 0 1,0 0 0,0 0-1,0 0 1,0 1-1,0-1 1,0 0 0,0 0-1,0 1 1,-5-12-6806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107 297 24575,'1'-7'0,"0"0"0,0 0 0,-1 0 0,0-1 0,-1-7 0,1 14 0,0 1 0,0-1 0,0 0 0,0 1 0,0-1 0,0 1 0,-1-1 0,1 0 0,0 1 0,0-1 0,-1 1 0,1-1 0,0 1 0,-1-1 0,1 1 0,0-1 0,-1 1 0,1-1 0,-1 1 0,1-1 0,-1 1 0,1 0 0,-1-1 0,1 1 0,-2-1 0,1 1 0,0 1 0,-1-1 0,1 0 0,0 1 0,-1-1 0,1 1 0,0-1 0,0 1 0,0 0 0,0 0 0,0-1 0,0 1 0,0 0 0,0 0 0,0 0 0,0 0 0,0 0 0,-1 2 0,-6 8 0,0 0 0,1 0 0,0 1 0,0 1 0,1-1 0,1 1 0,0 0 0,-3 15 0,3-8 0,1 0 0,1 0 0,1 1 0,0 38 0,2-56 0,0 1 0,0-1 0,0 1 0,1-1 0,0 0 0,-1 1 0,1-1 0,0 0 0,1 0 0,-1 0 0,1 0 0,-1 0 0,1 0 0,0 0 0,0 0 0,0 0 0,0-1 0,4 4 0,-3-4 0,0-1 0,0 1 0,0-1 0,0 1 0,0-1 0,1 0 0,-1 0 0,0 0 0,0-1 0,1 1 0,-1-1 0,0 0 0,1 0 0,-1 0 0,6-1 0,-1 0 0,1-1 0,-1 0 0,1-1 0,-1 0 0,0 0 0,0-1 0,0 0 0,-1 0 0,0-1 0,1 0 0,-1 0 0,-1-1 0,9-7 0,-5 0 0,-1-1 0,0 0 0,-1 0 0,0-1 0,-1 1 0,-1-2 0,7-20 0,-6 11 0,-1-1 0,-1-1 0,2-29 0,-10 86 0,1-14 0,1 0 0,0 1 0,1-1 0,0 0 0,2 0 0,3 21 0,-4-35 0,0 1 0,0-1 0,0 0 0,1 0 0,-1 0 0,0 1 0,1-1 0,-1-1 0,1 1 0,0 0 0,0 0 0,0-1 0,0 1 0,0-1 0,0 1 0,0-1 0,0 0 0,0 0 0,1 0 0,-1 0 0,0 0 0,1 0 0,-1-1 0,1 1 0,-1-1 0,1 0 0,-1 0 0,1 0 0,-1 0 0,1 0 0,-1 0 0,1-1 0,-1 1 0,4-2 0,-2 1 0,1 0 0,-1 0 0,0-1 0,0 0 0,0 1 0,0-1 0,0-1 0,0 1 0,0-1 0,0 1 0,-1-1 0,0 0 0,1 0 0,-1-1 0,0 1 0,-1-1 0,1 1 0,3-7 0,-5 7 0,1-1 0,-1 1 0,0 0 0,0 0 0,-1-1 0,1 1 0,-1 0 0,1-1 0,-1 1 0,0 0 0,0-1 0,-1 1 0,1-1 0,-1 1 0,0 0 0,0 0 0,0-1 0,0 1 0,0 0 0,-2-3 0,0 1 0,-1 1 0,1 0 0,-1 0 0,0 0 0,0 0 0,0 0 0,-1 1 0,1 0 0,-1 0 0,0 0 0,-6-2 0,-8-3 0,-1 0 0,0 2 0,0 1 0,0 0 0,-26-2 0,33 6 0,-3 0 0,24-1 0,23-1 0,0-1 0,-1-1 0,1-1 0,46-18 0,-76 24 0,0-1 0,0 1 0,0-1 0,-1 1 0,1 0 0,0-1 0,0 1 0,0 0 0,0 0 0,0 0 0,0 0 0,0-1 0,0 1 0,0 1 0,0-1 0,0 0 0,0 0 0,0 0 0,0 0 0,0 1 0,0-1 0,0 0 0,0 1 0,0-1 0,0 1 0,0-1 0,0 1 0,-1 0 0,1-1 0,0 1 0,0 0 0,-1-1 0,1 1 0,0 0 0,-1 0 0,1 0 0,-1 0 0,1-1 0,-1 1 0,1 1 0,1 5 0,0 0 0,-1 0 0,1 1 0,-1-1 0,0 7 0,2 14 0,-2-23 0,13 45 0,-13-47 0,0-1 0,0 1 0,0 0 0,0-1 0,1 0 0,-1 1 0,1-1 0,0 0 0,0 0 0,-1 0 0,1 0 0,0 0 0,1 0 0,-1-1 0,3 3 0,-3-4 0,-1 0 0,0 1 0,1-1 0,-1 0 0,0 0 0,0 0 0,1-1 0,-1 1 0,0 0 0,1 0 0,-1-1 0,0 1 0,0-1 0,0 1 0,0-1 0,1 1 0,-1-1 0,0 0 0,0 0 0,0 1 0,0-1 0,0 0 0,0 0 0,-1 0 0,1 0 0,0 0 0,0 0 0,-1 0 0,1 0 0,0-1 0,-1 1 0,0 0 0,1-2 0,17-44 0,-18 46 0,5-20 0,-1-1 0,2-31 0,-1 3 0,0 37 0,1 21 0,5 26 0,-10-30 0,9 41 0,-9-35 0,1 0 0,0 1 0,1-1 0,0 0 0,0 0 0,1 0 0,1-1 0,10 18 0,-14-26 0,-1 0 0,1 0 0,0 0 0,0 0 0,-1 0 0,1 0 0,0-1 0,0 1 0,0 0 0,0-1 0,0 1 0,0-1 0,0 1 0,0-1 0,0 1 0,0-1 0,1 0 0,-1 0 0,0 1 0,0-1 0,0 0 0,0 0 0,1 0 0,-1 0 0,0 0 0,2-1 0,-1 0 0,0 0 0,1 0 0,-1 0 0,0-1 0,0 1 0,0-1 0,-1 1 0,1-1 0,0 0 0,-1 0 0,1 0 0,1-2 0,3-6 0,0 0 0,-1 0 0,0-1 0,4-13 0,-3 4 0,-2 0 0,4-28 0,-6 27 0,10-37 0,-12 57 0,0 0 0,1-1 0,-1 1 0,0-1 0,1 1 0,0 0 0,-1-1 0,1 1 0,0 0 0,-1 0 0,1-1 0,0 1 0,0 0 0,0 0 0,0 0 0,0 0 0,0 0 0,0 0 0,3-1 0,-3 2 0,0 0 0,0 0 0,0 0 0,0 0 0,0 0 0,0 0 0,0 1 0,-1-1 0,1 0 0,0 0 0,0 1 0,0-1 0,0 1 0,0-1 0,0 1 0,-1-1 0,1 1 0,0-1 0,-1 1 0,1 0 0,0-1 0,0 2 0,6 6 0,-1 1 0,0 0 0,0 0 0,4 11 0,-6-13 0,-2-2 0,1 0 0,0-1 0,0 0 0,1 1 0,-1-1 0,1-1 0,0 1 0,0 0 0,0-1 0,0 0 0,1 0 0,-1 0 0,1-1 0,0 1 0,0-1 0,7 2 0,-9-3 0,-1-1 0,1 1 0,-1-1 0,1 0 0,-1 0 0,1 0 0,-1-1 0,1 1 0,-1 0 0,1-1 0,-1 0 0,1 1 0,-1-1 0,0 0 0,1 0 0,-1-1 0,0 1 0,0 0 0,0-1 0,0 1 0,0-1 0,0 0 0,0 1 0,-1-1 0,1 0 0,-1 0 0,1 0 0,-1-1 0,0 1 0,0 0 0,0 0 0,0-1 0,0 1 0,0 0 0,0-1 0,0-3 0,3-16 0,-1-1 0,0 1 0,-2 0 0,0-1 0,-4-30 0,3 56 0,2 111 0,41 157 0,-21-150 0,12 207 0,-34-321-108,1 0-49,-1-1 0,0 0 0,-1 0-1,1 0 1,-1 0 0,0 0 0,-4 11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24575,'3'-4'0,"0"1"0,-1-1 0,1 1 0,0 0 0,0 0 0,1 1 0,-1-1 0,1 1 0,-1-1 0,1 1 0,0 0 0,0 0 0,0 1 0,5-2 0,-6 2 0,0 1 0,-1 0 0,1 0 0,0 0 0,0 0 0,0 0 0,-1 1 0,1-1 0,0 1 0,-1 0 0,1 0 0,0 0 0,-1 0 0,1 0 0,-1 0 0,1 1 0,-1-1 0,0 1 0,0 0 0,1 0 0,-1 0 0,3 4 0,-1-1 0,0 1 0,0-1 0,-1 1 0,0 0 0,0 0 0,-1 0 0,1 1 0,-1-1 0,0 1 0,-1-1 0,0 1 0,0 0 0,0-1 0,-1 1 0,0 8 0,0-11 0,0 0 0,-1 0 0,1-1 0,-1 1 0,0 0 0,0-1 0,0 1 0,0-1 0,0 1 0,-1-1 0,0 1 0,0-1 0,0 0 0,0 0 0,0 0 0,0 0 0,-1 0 0,1-1 0,-1 1 0,0-1 0,0 0 0,0 1 0,0-1 0,0 0 0,-1-1 0,1 1 0,0-1 0,-8 3 0,10-4 0,0 0 0,0 0 0,0 1 0,-1-1 0,1 0 0,0 0 0,0 0 0,0 0 0,-1 0 0,1-1 0,0 1 0,0 0 0,0 0 0,-1-1 0,1 1 0,0-1 0,0 1 0,0-1 0,0 0 0,0 1 0,0-1 0,0 0 0,0 0 0,0 1 0,0-1 0,1 0 0,-1 0 0,0 0 0,0 0 0,1 0 0,-1 0 0,1 0 0,-1 0 0,1-1 0,-1 1 0,1 0 0,0 0 0,0 0 0,-1-1 0,1 1 0,0 0 0,0 0 0,0 0 0,0-3 0,0-4 0,1 1 0,-1-1 0,1 0 0,1 0 0,-1 1 0,3-8 0,9-18 0,2 1 0,0 0 0,24-34 0,21-44 0,-52 94 0,-2 0 0,0-1 0,-1 0 0,0 0 0,2-21 0,-7 32 0,5-57 0,-5 59 0,0 1 0,-1-1 0,1 0 0,-1 1 0,1-1 0,-1 1 0,0-1 0,0 1 0,-1-1 0,1 1 0,-1 0 0,0-1 0,-4-5 0,6 9 0,-1-1 0,1 1 0,-1-1 0,1 1 0,-1-1 0,1 1 0,-1-1 0,1 1 0,-1 0 0,1-1 0,-1 1 0,1 0 0,-1-1 0,0 1 0,1 0 0,-1 0 0,0 0 0,1 0 0,-1-1 0,0 1 0,1 0 0,-1 0 0,0 0 0,1 0 0,-1 0 0,0 1 0,1-1 0,-1 0 0,0 0 0,1 0 0,-1 1 0,0-1 0,-1 1 0,1 1 0,-1-1 0,0 1 0,1-1 0,0 1 0,-1-1 0,1 1 0,0 0 0,0 0 0,-2 3 0,-1 4 0,0 1 0,1 0 0,-3 13 0,-1 15 0,1 1 0,2 0 0,2 0 0,2-1 0,7 66 0,-6-97 0,0-1 0,1 1 0,0 0 0,0-1 0,0 0 0,1 0 0,0 0 0,0 0 0,1 0 0,-1 0 0,1-1 0,0 1 0,1-1 0,-1 0 0,1-1 0,9 7 0,-10-8 0,0 0 0,0-1 0,1 0 0,-1 0 0,1 0 0,-1-1 0,1 0 0,0 0 0,-1 0 0,1 0 0,0-1 0,0 1 0,0-1 0,0 0 0,-1-1 0,1 1 0,0-1 0,0 0 0,-1 0 0,1-1 0,0 0 0,-1 1 0,8-6 0,-1 1 0,-2-1 0,1-1 0,-1 0 0,0 0 0,-1-1 0,1 0 0,-2 0 0,0-1 0,0 0 0,0 0 0,-1-1 0,-1 0 0,0 0 0,0 0 0,-1 0 0,-1-1 0,0 0 0,0 0 0,-1 0 0,-1 0 0,0 0 0,-1-13 0,0 21 0,-1 0 0,0 0 0,1 0 0,-2 0 0,1 0 0,0 0 0,-1 0 0,0 1 0,0-1 0,0 0 0,0 1 0,0 0 0,-1-1 0,0 1 0,1 0 0,-1 0 0,0 0 0,-1 1 0,1-1 0,0 1 0,-1 0 0,1 0 0,-5-2 0,5 3 0,0 0 0,0 0 0,-1 0 0,1 1 0,0-1 0,-1 1 0,1 0 0,0-1 0,-1 2 0,1-1 0,-1 0 0,1 1 0,0-1 0,0 1 0,-1 0 0,1 0 0,0 1 0,0-1 0,0 0 0,0 1 0,0 0 0,0 0 0,1 0 0,-1 0 0,0 0 0,1 0 0,0 1 0,-3 3 0,0 1 0,0 0 0,0 1 0,1 0 0,0 0 0,1 0 0,0 1 0,0-1 0,1 1 0,0-1 0,0 1 0,1 0 0,0 0 0,1 11 0,-1-16 0,1 1 0,0-1 0,1 0 0,-1 1 0,1-1 0,0 0 0,0 1 0,0-1 0,0 0 0,1 0 0,0 0 0,0 0 0,0 0 0,0-1 0,0 1 0,1 0 0,0-1 0,0 0 0,0 0 0,0 0 0,0 0 0,1 0 0,-1 0 0,1-1 0,-1 0 0,1 0 0,0 0 0,5 2 0,1-1 0,0-1 0,-1 0 0,1-1 0,0 0 0,0 0 0,0-1 0,0 0 0,0-1 0,-1 0 0,1-1 0,0 0 0,-1 0 0,1-1 0,-1 0 0,1-1 0,-1 0 0,-1 0 0,1-1 0,0 0 0,-1-1 0,0 0 0,-1 0 0,1-1 0,8-9 0,2-5 0,-1-1 0,-1 0 0,0-2 0,-2 1 0,-1-2 0,-1 0 0,13-38 0,-14 34 0,-6 21 0,-7 15 0,-78 267 0,69-248 0,11-26 0,0 0 0,-1 0 0,1 0 0,0 1 0,0-1 0,0 0 0,0 0 0,-1 0 0,1 0 0,0 0 0,0 0 0,0 0 0,-1 0 0,1 1 0,0-1 0,0 0 0,0 0 0,-1 0 0,1 0 0,0 0 0,0 0 0,0 0 0,-1 0 0,1 0 0,0 0 0,0 0 0,-1 0 0,1 0 0,0-1 0,0 1 0,0 0 0,-1 0 0,1 0 0,0 0 0,0 0 0,0 0 0,0 0 0,-1-1 0,1 1 0,0 0 0,0 0 0,0 0 0,0 0 0,0-1 0,0 1 0,-1 0 0,1 0 0,0 0 0,0-1 0,0 1 0,0 0 0,0 0 0,0 0 0,0-1 0,0 1 0,0 0 0,0 0 0,0 0 0,0-1 0,0 1 0,0 0 0,0 0 0,0-1 0,0 1 0,-3-19 0,-3-103 0,6 107 0,0 1 0,2 0 0,0 0 0,0 0 0,1 0 0,8-22 0,-10 34 0,0 0 0,0 0 0,0 1 0,0-1 0,0 0 0,0 0 0,0 1 0,0-1 0,1 1 0,-1-1 0,0 1 0,1 0 0,0-1 0,-1 1 0,3-1 0,-3 1 0,1 1 0,-1 0 0,0-1 0,0 1 0,1 0 0,-1 0 0,0 0 0,0 0 0,0 0 0,1 0 0,-1 0 0,0 1 0,0-1 0,0 0 0,1 1 0,-1-1 0,0 1 0,2 0 0,3 3 0,-1 0 0,0 1 0,0-1 0,-1 1 0,1 0 0,-1 0 0,7 11 0,9 17-341,-2 0 0,-1 1-1,20 59 1,-16-30-6485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76 24575,'2'1'0,"0"0"0,0 0 0,0 0 0,0 0 0,0 0 0,0 1 0,-1-1 0,1 1 0,0-1 0,-1 1 0,1 0 0,-1 0 0,1 0 0,-1 0 0,0-1 0,2 5 0,-2-4 0,21 40 0,-2 0 0,-2 1 0,-2 1 0,-1 1 0,10 57 0,-24-95 0,1 1 0,-1 0 0,0 0 0,-1 0 0,-1 15 0,1-22 0,0 0 0,0-1 0,0 1 0,0 0 0,-1 0 0,1 0 0,0 0 0,-1 0 0,1 0 0,0-1 0,-1 1 0,1 0 0,-1 0 0,0-1 0,1 1 0,-1 0 0,0-1 0,1 1 0,-1 0 0,0-1 0,0 1 0,-1 0 0,1-1 0,-1 0 0,0 0 0,1 0 0,-1 0 0,0 0 0,1 0 0,-1-1 0,0 1 0,1 0 0,-1-1 0,0 0 0,1 1 0,-1-1 0,1 0 0,0 0 0,-1 0 0,-2-2 0,-19-13 0,0-1 0,2-1 0,-39-41 0,59 57 0,0 1 0,0 0 0,0 0 0,0-1 0,0 1 0,0-1 0,0 1 0,0 0 0,1-1 0,-1 0 0,1 1 0,-1-1 0,1 1 0,-1-1 0,1 0 0,0 1 0,0-1 0,0 1 0,0-1 0,0 0 0,0 1 0,1-1 0,-1 0 0,0 1 0,1-1 0,-1 1 0,1-1 0,0 1 0,-1-1 0,1 1 0,0-1 0,0 1 0,0 0 0,0-1 0,0 1 0,0 0 0,0 0 0,1 0 0,-1 0 0,3-2 0,6-4 0,0 1 0,1 0 0,0 1 0,18-6 0,-13 4 0,-4 2 0,1 0 0,-1-1 0,0-1 0,-1 0 0,1-1 0,18-16 0,-26 20 0,0-1 0,0 1 0,-1-1 0,1 0 0,-1 0 0,0 0 0,-1-1 0,1 1 0,-1-1 0,0 1 0,-1-1 0,1 0 0,-1 1 0,0-1 0,0 0 0,-1 0 0,0-11 0,0 24 0,0 6 0,1 0 0,0 0 0,1 0 0,3 13 0,4 2 0,19 38 0,-24-56 0,1-1 0,0 0 0,1 0 0,0 0 0,0-1 0,1 0 0,12 11 0,-17-17 0,-1-1 0,0 0 0,1 1 0,-1-1 0,1 0 0,-1 0 0,1 0 0,0 0 0,-1-1 0,1 1 0,0 0 0,0-1 0,-1 1 0,1-1 0,0 1 0,0-1 0,0 0 0,0 0 0,0 0 0,0 0 0,-1 0 0,1 0 0,0-1 0,0 1 0,0 0 0,0-1 0,-1 0 0,1 1 0,0-1 0,-1 0 0,1 0 0,0 0 0,-1 0 0,1 0 0,-1 0 0,1 0 0,-1-1 0,0 1 0,0-1 0,1 1 0,-1-1 0,0 1 0,0-1 0,0 1 0,-1-1 0,1 0 0,1-2 0,2-7 0,1 0 0,-2 0 0,1-1 0,-1 0 0,-1 1 0,1-14 0,-1-21 0,-3 34 0,1 0 0,1 0 0,0 1 0,1-1 0,6-22 0,-8 34 0,0 0 0,0-1 0,0 1 0,0 0 0,0 0 0,0 0 0,0-1 0,0 1 0,1 0 0,-1 0 0,0 0 0,0-1 0,0 1 0,1 0 0,-1 0 0,0 0 0,0 0 0,0 0 0,1-1 0,-1 1 0,0 0 0,0 0 0,0 0 0,1 0 0,-1 0 0,0 0 0,0 0 0,1 0 0,-1 0 0,0 0 0,0 0 0,1 0 0,-1 0 0,0 0 0,0 0 0,1 0 0,-1 0 0,0 0 0,0 0 0,1 1 0,-1-1 0,0 0 0,0 0 0,0 0 0,1 0 0,-1 0 0,0 1 0,0-1 0,0 0 0,0 0 0,1 0 0,-1 1 0,0-1 0,0 0 0,0 0 0,0 0 0,0 1 0,0-1 0,0 0 0,0 0 0,1 1 0,8 17 0,-8-17 0,4 9 0,1 0 0,1-1 0,-1 1 0,1-1 0,1-1 0,-1 1 0,2-1 0,16 13 0,-21-19 0,-1 1 0,1-1 0,-1 1 0,1-1 0,0 0 0,-1-1 0,1 1 0,0-1 0,0 1 0,0-1 0,1 0 0,-1-1 0,0 1 0,0-1 0,0 0 0,1 0 0,-1 0 0,0 0 0,0-1 0,0 0 0,1 0 0,-1 0 0,0 0 0,0 0 0,0-1 0,-1 0 0,5-2 0,-4 0 0,-1 1 0,1-1 0,-1 1 0,0-1 0,0 0 0,-1 0 0,1-1 0,-1 1 0,0 0 0,0-1 0,-1 1 0,1-1 0,-1 0 0,0 1 0,0-1 0,-1 0 0,1 0 0,-1-9 0,0 9 0,0 0 0,0 0 0,0 0 0,-1 0 0,0 0 0,0 0 0,0 0 0,-1 0 0,1 1 0,-1-1 0,0 0 0,0 1 0,-1-1 0,0 1 0,1 0 0,-1 0 0,-6-6 0,8 9 0,0 0 0,0 0 0,1 1 0,-1-1 0,0 0 0,0 1 0,0-1 0,0 1 0,0-1 0,0 1 0,0-1 0,0 1 0,0 0 0,0 0 0,0-1 0,-1 1 0,1 0 0,0 0 0,0 0 0,0 0 0,0 0 0,0 0 0,0 1 0,0-1 0,0 0 0,0 1 0,-2 0 0,1 0 0,1 0 0,-1 1 0,1-1 0,0 1 0,-1 0 0,1-1 0,0 1 0,0 0 0,0 0 0,0-1 0,1 1 0,-1 0 0,-1 4 0,0 4 0,0 0 0,1 1 0,-1 0 0,2 15 0,0-21 0,1-1 0,-1 1 0,1 0 0,0-1 0,1 1 0,-1-1 0,1 1 0,0-1 0,0 0 0,0 0 0,1 1 0,-1-2 0,1 1 0,0 0 0,0 0 0,0-1 0,1 0 0,-1 0 0,1 0 0,0 0 0,0 0 0,7 3 0,-5-3 0,0 0 0,0-1 0,0 0 0,1 0 0,-1 0 0,1-1 0,0 0 0,-1 0 0,1-1 0,0 0 0,-1 0 0,1-1 0,-1 1 0,1-1 0,12-4 0,-16 4 0,0-1 0,0 1 0,0-1 0,0 1 0,0-1 0,0 0 0,0 0 0,-1 0 0,1-1 0,-1 1 0,1-1 0,-1 1 0,0-1 0,0 0 0,2-3 0,-1-1 0,1 0 0,-2 0 0,1 0 0,-1 0 0,0 0 0,2-12 0,-2-5 0,0 0 0,-2 0 0,-3-28 0,5 62 0,1-1 0,0 1 0,0-1 0,1 0 0,0 0 0,1 0 0,0-1 0,0 1 0,7 7 0,-10-13 0,0-1 0,0 0 0,0 0 0,0 0 0,0 0 0,1 0 0,-1 0 0,1 0 0,-1-1 0,1 1 0,0-1 0,0 0 0,0 0 0,-1 0 0,6 1 0,-5-2 0,-1 0 0,1 0 0,-1-1 0,1 1 0,-1-1 0,1 0 0,-1 0 0,0 0 0,0 0 0,1 0 0,-1 0 0,0 0 0,0-1 0,0 1 0,0-1 0,0 0 0,-1 1 0,1-1 0,0 0 0,-1 0 0,1 0 0,1-5 0,4-4 0,-2-1 0,1 0 0,-2 0 0,0 0 0,0-1 0,-1 1 0,2-15 0,-1 8 0,13 63 0,-14-32-85,1 0 0,1-1-1,0 1 1,1-1 0,0 0-1,0 0 1,1-1 0,1 0-1,0 0 1,0-1 0,1 0-1,0 0 1,1-1 0,-1 0-1,16 9 1,9-2-6741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30 343 24575,'-1'-1'0,"0"1"0,0-1 0,0 1 0,0-1 0,-1 1 0,1-1 0,0 0 0,0 0 0,0 1 0,1-1 0,-1 0 0,0 0 0,0 0 0,0 0 0,1 0 0,-1 0 0,0 0 0,1-1 0,-1 1 0,1 0 0,-1 0 0,1 0 0,0 0 0,-1-1 0,1 1 0,0 0 0,0-2 0,-5-41 0,5 40 0,-2-17 0,1 8 0,0-1 0,1 1 0,0-1 0,3-19 0,-3 30 0,1 1 0,0-1 0,-1 0 0,1 1 0,0-1 0,0 1 0,0-1 0,1 1 0,-1-1 0,1 1 0,-1 0 0,1 0 0,0-1 0,0 1 0,0 1 0,0-1 0,0 0 0,0 0 0,0 1 0,1-1 0,-1 1 0,1 0 0,-1 0 0,1 0 0,-1 0 0,1 0 0,4-1 0,19 0 0,0 0 0,0 2 0,0 0 0,1 2 0,-1 1 0,30 8 0,-15-4 0,57 3 0,-40-9 0,2-1 0,99 14 0,-61 2 0,1-4 0,102-1 0,907-12 0,-1022-4 0,0-3 0,93-22 0,-72 11 0,-36 6 0,161-19 0,-126 22 0,87-4 0,-6 0 0,27 0 0,-129 13 0,92-13 0,-101 7 0,102 3 0,-176 4 0,-1 0 0,0 0 0,1 0 0,-1 0 0,1 1 0,-1-1 0,0 0 0,1 1 0,-1-1 0,0 1 0,0-1 0,1 1 0,-1 0 0,0 0 0,0-1 0,0 1 0,0 0 0,0 0 0,0 0 0,0 0 0,0 0 0,0 1 0,0-1 0,0 0 0,-1 0 0,1 0 0,-1 1 0,1-1 0,-1 0 0,1 1 0,-1-1 0,0 0 0,1 3 0,0 5 0,-1-1 0,0 1 0,0 0 0,-2 13 0,0-1 0,0 87 0,-3 43 0,6-150-49,-1 0 1,0 0-1,0 0 0,0 1 0,0-1 1,-1 0-1,1 0 0,0 0 0,0 0 1,-1 0-1,1 0 0,0 0 0,-1 0 1,1 0-1,-1 0 0,1 0 0,-1 0 1,0-1-1,1 1 0,-1 0 0,0 0 1,0 0-1,1-1 0,-1 1 0,0 0 0,0-1 1,-2 2-1,-8-3-6777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24575,'49'-15'0,"-35"12"0,-1 1 0,1 0 0,0 1 0,0 0 0,0 2 0,17 1 0,-28-1 0,1 0 0,-1 0 0,1 0 0,-1 0 0,1 1 0,-1-1 0,0 1 0,0 0 0,1 0 0,-2 0 0,1 1 0,0-1 0,0 1 0,-1-1 0,1 1 0,-1 0 0,0 0 0,0 0 0,0 0 0,0 1 0,0-1 0,-1 0 0,0 1 0,0-1 0,1 1 0,-2-1 0,1 1 0,0 5 0,0 1 0,0 1 0,0-1 0,-1 1 0,-1-1 0,0 1 0,0-1 0,-1 1 0,-5 13 0,-3 6 0,-21 41 0,-2 6 0,32-76-3,0 1 0,1 0-1,-1-1 1,1 1-1,-1 0 1,1 0 0,-1-1-1,1 1 1,0 0 0,0 0-1,0-1 1,0 1 0,0 0-1,1 0 1,-1 0 0,0-1-1,1 1 1,-1 0 0,1 0-1,0-1 1,-1 1 0,1-1-1,2 4 1,-1-4 15,0 1 1,0-1-1,0 1 1,0-1-1,0 0 1,0 0-1,1 0 1,-1 0-1,0-1 1,1 1-1,-1 0 1,0-1-1,1 0 1,-1 1-1,4-1 1,4 0-199,-1-1 1,1 0-1,0 0 0,0-1 1,-1 0-1,1 0 1,15-8-1,-1-2-6640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24575,'26'-18'0,"28"-10"0,17-1 0,5 1 0,-9 4-8191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24575,'0'-9'0,"0"-7"0,0 8 0,0 9 0,0 14 0,5 14 0,5 5 0,2 7 0,2 5 0,0-1 0,1-4 0,-2-4 0,2-9 0,-2-4 0,-3-11 0,-4-16 0,-2-9-8191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 24575,'-4'-8'0,"-2"0"0,5 12 0,6 13 0,8 14 0,5 13 0,1 10 0,0 3 0,2 2 0,-2-5 0,-5-8 0,-5-15 0,-3-22 0,-3-18 0,-3-15 0,0-4-8191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42 212 24575,'3'-11'0,"-2"1"0,1 0 0,-2-1 0,1 1 0,-1 0 0,-1-1 0,0 1 0,0 0 0,-1-1 0,-1 1 0,1 0 0,-2 0 0,-8-18 0,-1 13 0,13 15 0,0 0 0,0 0 0,-1 0 0,1 0 0,0 0 0,-1 0 0,1 0 0,0 0 0,0 0 0,-1 0 0,1 1 0,0-1 0,-1 0 0,1 0 0,0 0 0,0 0 0,0 1 0,-1-1 0,1 0 0,0 0 0,0 1 0,0-1 0,-1 0 0,1 0 0,0 1 0,0-1 0,0 0 0,0 0 0,0 1 0,0-1 0,0 0 0,0 1 0,-1-1 0,1 1 0,0 4 0,-1 0 0,0 0 0,1 0 0,0 0 0,1 10 0,8 32 0,1-1 0,3 0 0,2-1 0,1-1 0,3 0 0,36 63 0,-51-100 0,0 0 0,1-1 0,-1 1 0,9 8 0,-12-15 0,-1 1 0,1-1 0,-1 1 0,1-1 0,0 1 0,-1-1 0,1 1 0,-1-1 0,1 0 0,0 1 0,0-1 0,-1 0 0,1 0 0,0 1 0,-1-1 0,1 0 0,0 0 0,0 0 0,-1 0 0,1 0 0,0 0 0,1 0 0,-1-1 0,0 0 0,0 1 0,-1-1 0,1 0 0,0 0 0,0 0 0,0 0 0,-1 0 0,1 0 0,-1 0 0,1 0 0,0 0 0,-1 0 0,0 0 0,1 0 0,-1-1 0,0 1 0,0 0 0,1-2 0,2-25 0,0-1 0,-2 1 0,-3-43 0,1-29 0,1 100 0,0-1 0,0 1 0,0-1 0,0 1 0,0-1 0,0 1 0,0-1 0,0 1 0,0-1 0,0 1 0,0-1 0,0 1 0,1-1 0,-1 1 0,0-1 0,0 1 0,1-1 0,-1 1 0,0-1 0,1 1 0,-1 0 0,0-1 0,1 1 0,0-1 0,8 7 0,12 28 0,-17-27 0,0-1 0,0 0 0,1 0 0,0 0 0,0 0 0,1-1 0,-1 0 0,1-1 0,0 1 0,1-1 0,-1 0 0,1 0 0,10 3 0,-15-6 0,0 0 0,1 0 0,-1 0 0,0-1 0,1 1 0,-1-1 0,1 0 0,-1 0 0,1 0 0,-1 0 0,1 0 0,-1 0 0,1-1 0,-1 1 0,1-1 0,-1 1 0,0-1 0,1 0 0,-1 0 0,0 0 0,0-1 0,0 1 0,0 0 0,0-1 0,0 1 0,0-1 0,0 0 0,0 0 0,-1 0 0,1 0 0,-1 0 0,1 0 0,-1 0 0,0 0 0,0 0 0,0-1 0,0 1 0,0 0 0,-1-1 0,2-3 0,1-9 0,-1-1 0,0 1 0,0 0 0,-2-1 0,-1-19 0,0 17 0,1 0 0,5-33 0,-5 51 0,0-1 0,0 0 0,0 0 0,0 1 0,0-1 0,0 0 0,0 0 0,1 1 0,-1-1 0,0 0 0,0 0 0,1 1 0,-1-1 0,1 0 0,-1 1 0,0-1 0,1 0 0,-1 1 0,1-1 0,0 1 0,-1-1 0,1 1 0,-1-1 0,1 1 0,1-1 0,-1 1 0,0 0 0,0 0 0,0 1 0,-1-1 0,1 0 0,0 0 0,0 1 0,0-1 0,-1 1 0,1-1 0,0 1 0,0-1 0,-1 1 0,1-1 0,-1 1 0,1 0 0,0-1 0,0 2 0,22 37 0,-16-21 0,-6-14 0,1 1 0,0-1 0,-1 0 0,1 0 0,1 1 0,-1-2 0,1 1 0,0 0 0,3 4 0,-6-8 0,1 1 0,-1-1 0,0 0 0,0 0 0,0 0 0,1 0 0,-1 1 0,0-1 0,0 0 0,1 0 0,-1 0 0,0 0 0,0 0 0,1 0 0,-1 0 0,0 1 0,0-1 0,1 0 0,-1 0 0,0 0 0,0 0 0,1 0 0,-1 0 0,0 0 0,1 0 0,-1-1 0,0 1 0,0 0 0,1 0 0,-1 0 0,0 0 0,0 0 0,1 0 0,-1 0 0,0-1 0,0 1 0,1 0 0,-1 0 0,6-14 0,-3-17 0,-3 30 0,0-3 0,0 0 0,0 0 0,0-1 0,-1 1 0,0 0 0,0 0 0,0 0 0,0-1 0,-1 1 0,1 0 0,-1 1 0,0-1 0,-1 0 0,1 1 0,0-1 0,-5-3 0,6 5 0,-1 0 0,0 1 0,0 0 0,0-1 0,0 1 0,0 0 0,0 0 0,0 0 0,0 0 0,0 0 0,0 1 0,0-1 0,-1 1 0,1-1 0,0 1 0,-1 0 0,1 0 0,0 0 0,0 0 0,-1 0 0,1 1 0,0-1 0,-1 1 0,1-1 0,0 1 0,0 0 0,0 0 0,0 0 0,0 0 0,0 0 0,0 0 0,-2 2 0,0 0 0,1 0 0,-1 1 0,1-1 0,0 1 0,1 0 0,-1 0 0,1-1 0,-1 2 0,1-1 0,0 0 0,1 0 0,-1 1 0,1-1 0,-1 1 0,2-1 0,-1 1 0,0 0 0,1-1 0,0 7 0,0-6 0,0-1 0,0 1 0,0-1 0,0 1 0,1-1 0,0 1 0,0-1 0,1 1 0,-1-1 0,1 0 0,0 0 0,0 0 0,0 0 0,0 0 0,1 0 0,-1 0 0,1-1 0,0 0 0,6 6 0,-5-6 0,0-1 0,0 1 0,0-1 0,0 0 0,0 0 0,1-1 0,-1 1 0,1-1 0,-1 0 0,1 0 0,-1-1 0,1 1 0,0-1 0,-1 0 0,1 0 0,-1-1 0,1 1 0,0-1 0,-1 0 0,1 0 0,6-3 0,-7 2 0,-1 0 0,1 0 0,-1 0 0,0-1 0,0 0 0,0 1 0,0-1 0,0 0 0,-1 0 0,1 0 0,-1-1 0,0 1 0,0-1 0,0 1 0,0-1 0,-1 0 0,1 1 0,-1-1 0,0 0 0,0 0 0,-1 0 0,1 0 0,-1 0 0,0 0 0,0-5 0,0 5 0,0-1 0,0 1 0,-1-1 0,0 1 0,1 0 0,-2 0 0,1-1 0,0 1 0,-1 0 0,0 0 0,0 0 0,0 1 0,0-1 0,-1 0 0,1 1 0,-1-1 0,0 1 0,0 0 0,0 0 0,-1 0 0,1 0 0,-5-2 0,7 5 0,1-1 0,-1 1 0,0 0 0,1-1 0,-1 1 0,0 0 0,1 0 0,-1 0 0,0 0 0,1 0 0,-1-1 0,0 1 0,1 0 0,-1 0 0,0 1 0,1-1 0,-1 0 0,0 0 0,0 0 0,1 0 0,-1 1 0,1-1 0,-1 0 0,0 0 0,1 1 0,-1-1 0,0 1 0,1-1 0,-1 0 0,1 1 0,-1-1 0,1 1 0,-1 0 0,1-1 0,0 1 0,-1-1 0,1 1 0,0-1 0,-1 1 0,1 1 0,-1-1 0,1 1 0,0 0 0,-1-1 0,1 1 0,0-1 0,0 1 0,0 0 0,0-1 0,1 1 0,-1-1 0,0 1 0,1-1 0,-1 1 0,1 0 0,-1-1 0,2 3 0,1 1 0,1-1 0,-1 0 0,1 1 0,-1-1 0,1-1 0,0 1 0,1 0 0,-1-1 0,1 0 0,-1 0 0,1 0 0,0-1 0,0 0 0,0 0 0,0 0 0,0 0 0,1-1 0,-1 0 0,8 1 0,-9-2 0,0 0 0,0 0 0,0 0 0,-1-1 0,1 1 0,0-1 0,0 0 0,-1 0 0,1 0 0,-1-1 0,1 1 0,-1-1 0,1 0 0,-1 0 0,0 0 0,0 0 0,0-1 0,0 1 0,0-1 0,-1 0 0,1 0 0,-1 0 0,0 0 0,0 0 0,0 0 0,0-1 0,0 1 0,1-6 0,4-9 0,-4 9 0,0 0 0,1 1 0,-1 0 0,2-1 0,8-11 0,-11 17 0,1 1 0,0-1 0,0 0 0,0 1 0,0 0 0,0 0 0,1 0 0,-1 0 0,0 0 0,1 1 0,0 0 0,-1-1 0,1 1 0,0 0 0,0 1 0,-1-1 0,6 1 0,-4 0 0,-1 0 0,1 0 0,0 1 0,0 0 0,0 0 0,0 0 0,-1 0 0,1 1 0,-1 0 0,1 0 0,-1 0 0,0 0 0,1 1 0,-1 0 0,0 0 0,-1 0 0,1 0 0,-1 1 0,1-1 0,-1 1 0,0 0 0,0 0 0,2 4 0,-2-4 0,-1 0 0,0 0 0,0 0 0,0 1 0,0-1 0,-1 0 0,0 1 0,1-1 0,-2 1 0,1 0 0,0-1 0,-1 1 0,0 0 0,0-1 0,-1 1 0,1-1 0,-1 1 0,0 0 0,0-1 0,0 1 0,-1-1 0,1 0 0,-1 1 0,-4 5 0,4-7 0,-1 0 0,1 0 0,-1 0 0,0 0 0,0-1 0,0 1 0,-1-1 0,1 1 0,-1-1 0,1 0 0,-1-1 0,1 1 0,-1-1 0,0 1 0,0-1 0,0 0 0,0-1 0,0 1 0,0-1 0,0 1 0,0-1 0,-6-1 0,8 1 0,-1-1 0,0 1 0,0-1 0,1 0 0,-1 1 0,0-1 0,1-1 0,-1 1 0,1 0 0,-1-1 0,1 1 0,0-1 0,-1 1 0,1-1 0,0 0 0,0 0 0,0 0 0,1-1 0,-1 1 0,0 0 0,1 0 0,-1-1 0,1 1 0,0-1 0,0 0 0,0 1 0,0-1 0,1 0 0,-1 1 0,1-1 0,-1 0 0,1-4 0,0-2-151,1 1-1,0 0 0,1-1 0,-1 1 1,2 0-1,-1 0 0,1 1 1,7-15-1,13-21-6674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24575,'0'35'0,"2"0"0,2 1 0,0-2 0,3 1 0,1-1 0,1 0 0,2 0 0,1-1 0,21 40 0,-31-72 0,-1 1 0,0 0 0,0 0 0,0 0 0,0 0 0,0 0 0,-1 0 0,1 0 0,0 0 0,-1 0 0,1 5 0,-2-7 0,0 0 0,0-1 0,1 1 0,-1 0 0,0 0 0,0 0 0,1-1 0,-1 1 0,0 0 0,0-1 0,1 1 0,-1-1 0,0 1 0,1 0 0,-1-1 0,1 0 0,-1 1 0,1-1 0,-1 1 0,0-2 0,-43-44 0,34 34 0,-36-47 0,43 54 0,0 0 0,0 0 0,0 0 0,1 0 0,-1 0 0,1-1 0,1 1 0,-1-1 0,1 0 0,-1-7 0,2 11 0,0 0 0,1-1 0,-1 1 0,1-1 0,0 1 0,-1 0 0,1 0 0,0-1 0,0 1 0,1 0 0,-1 0 0,0 0 0,1 0 0,-1 0 0,1 0 0,0 1 0,0-1 0,-1 0 0,1 1 0,0-1 0,0 1 0,0 0 0,1 0 0,3-2 0,6-2 0,1 0 0,0 0 0,15-2 0,-18 4 0,225-55 0,-217 50 0,1 0 0,-15 10 0,-7 7 0,-2 1 0,1 1 0,0-1 0,0 1 0,1 0 0,1 0 0,0 1 0,-1 21 0,2-28 0,1 0 0,0 1 0,1-1 0,-1 0 0,1 0 0,0 0 0,0 0 0,1 0 0,-1 0 0,1 0 0,0-1 0,0 1 0,1 0 0,0-1 0,-1 0 0,1 0 0,1 1 0,-1-2 0,7 7 0,-8-8 0,-1-1 0,1 0 0,0 1 0,0-1 0,0 0 0,0 0 0,0 0 0,0 0 0,0 0 0,0-1 0,0 1 0,0-1 0,0 1 0,1-1 0,-1 0 0,0 0 0,0 0 0,1 0 0,-1 0 0,0 0 0,4-2 0,-3 1 0,0 0 0,-1-1 0,1 1 0,-1-1 0,0 0 0,1 0 0,-1 0 0,0 0 0,0 0 0,0-1 0,-1 1 0,1 0 0,0-1 0,1-3 0,1-3 0,0 0 0,-1-1 0,0 1 0,0-1 0,-1 1 0,0-1 0,-1 0 0,1-17 0,-3 16 0,-1 0 0,1 0 0,-2 1 0,0-1 0,0 1 0,0-1 0,-2 1 0,-9-18 0,12 25 0,1-1 0,-1 1 0,0 0 0,0 1 0,-1-1 0,1 0 0,-1 0 0,1 1 0,-1 0 0,0-1 0,1 1 0,-1 0 0,-1 0 0,1 1 0,0-1 0,0 1 0,-1-1 0,1 1 0,0 0 0,-1 1 0,1-1 0,-1 0 0,1 1 0,-1 0 0,0 0 0,1 0 0,-1 0 0,1 0 0,-1 1 0,-4 1 0,-14 10-1365,5 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24575,'-3'4'0,"0"1"0,1 0 0,0-1 0,0 1 0,0 0 0,0 0 0,1 0 0,0 1 0,0-1 0,0 0 0,1 0 0,0 1 0,0 7 0,0-3 0,-1 19 0,2 1 0,1 0 0,1 0 0,1-1 0,2 0 0,16 52 0,-21-79 0,0 1 0,0 0 0,0-1 0,1 1 0,-1-1 0,1 1 0,-1-1 0,1 1 0,0-1 0,0 0 0,0 0 0,0 0 0,0 0 0,4 3 0,-5-5 0,0 0 0,-1 0 0,1 0 0,0 0 0,-1 1 0,1-1 0,0 0 0,-1 0 0,1 0 0,0 0 0,0 0 0,-1-1 0,1 1 0,0 0 0,-1 0 0,1 0 0,-1-1 0,1 1 0,0 0 0,-1 0 0,1-1 0,0 0 0,1 0 0,0-1 0,-1 0 0,1 1 0,-1-1 0,0 0 0,1 0 0,-1 0 0,0 0 0,1-4 0,15-51 0,-15 49 0,-1 0 0,2-1 0,-1 1 0,1 0 0,0 0 0,0 1 0,1-1 0,0 1 0,1-1 0,10-12 0,-15 19 0,1 1 0,-1-1 0,1 0 0,-1 1 0,1-1 0,0 1 0,-1-1 0,1 0 0,0 1 0,-1-1 0,1 1 0,0 0 0,0-1 0,0 1 0,-1 0 0,1-1 0,0 1 0,0 0 0,0 0 0,0 0 0,0 0 0,0 0 0,-1 0 0,1 0 0,0 0 0,0 0 0,0 0 0,0 0 0,0 1 0,0-1 0,-1 0 0,1 0 0,1 1 0,0 1 0,-1 0 0,0 0 0,1 0 0,-1 0 0,0 0 0,0 0 0,0 0 0,0 0 0,0 0 0,0 0 0,-1 1 0,1 2 0,2 9 0,-2-1 0,1 1 0,-2 18 0,-9 11 120,8-42-177,1 0 0,0 1 0,-1-1 0,0 1-1,1-1 1,-1 0 0,0 1 0,1-1 0,-1 0 0,0 0 0,0 0 0,0 0-1,0 0 1,0 0 0,0 0 0,-1 0 0,1 0 0,0 0 0,0 0 0,-1-1 0,1 1-1,0-1 1,-1 1 0,1-1 0,-3 1 0,-5-3-6769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97 24575,'-2'6'0,"0"0"0,0 0 0,1 1 0,0-1 0,1 1 0,-1-1 0,1 1 0,0-1 0,1 1 0,1 8 0,-2-12 0,1-1 0,0 1 0,0 0 0,0-1 0,0 1 0,1-1 0,-1 1 0,1-1 0,-1 0 0,1 0 0,0 0 0,0 0 0,0 0 0,0 0 0,0 0 0,0 0 0,1-1 0,-1 1 0,0-1 0,1 0 0,-1 0 0,1 1 0,0-2 0,-1 1 0,1 0 0,3 0 0,-4-1 0,0 0 0,0 0 0,1 0 0,-1 0 0,0 0 0,0-1 0,0 1 0,1-1 0,-1 0 0,0 1 0,0-1 0,0 0 0,0 0 0,0 0 0,0 0 0,-1-1 0,1 1 0,0-1 0,0 1 0,-1-1 0,1 1 0,-1-1 0,0 0 0,1 0 0,-1 1 0,0-1 0,0 0 0,1-4 0,3-5 0,0 0 0,-2 1 0,1-2 0,1-11 0,-3 16 0,-1 0 0,0 0 0,-1 0 0,0 0 0,0 0 0,0 0 0,-1 0 0,0 0 0,-1 0 0,1 0 0,-4-8 0,4 13 0,0 0 0,0 0 0,0 0 0,0 0 0,0 0 0,-1 1 0,1-1 0,-1 0 0,1 1 0,-1-1 0,1 1 0,-1-1 0,0 1 0,0 0 0,0 0 0,0 0 0,0 0 0,0 0 0,0 0 0,0 1 0,0-1 0,0 1 0,0-1 0,0 1 0,0 0 0,-1 0 0,1 0 0,0 0 0,0 0 0,0 0 0,0 1 0,-1-1 0,1 1 0,0-1 0,0 1 0,0 0 0,0 0 0,0 0 0,-3 2 0,-3 2 0,0 0 0,0 0 0,0 1 0,1 1 0,0-1 0,0 1 0,1 0 0,0 1 0,0 0 0,0 0 0,1 0 0,1 0 0,-1 1 0,1 0 0,-5 17 0,7-20 0,0 1 0,1 0 0,-1-1 0,2 1 0,-1 0 0,1 0 0,0 0 0,0 0 0,1 0 0,1 9 0,-1-12 0,1 0 0,-1 0 0,1 0 0,0 0 0,0 0 0,0-1 0,0 1 0,1 0 0,-1-1 0,1 0 0,0 0 0,0 0 0,0 0 0,0 0 0,1 0 0,-1-1 0,7 4 0,-1-2 0,1 0 0,0-1 0,0 1 0,0-2 0,1 0 0,-1 0 0,0-1 0,1 0 0,-1 0 0,1-1 0,10-2 0,-13 1 0,1 0 0,-1 0 0,1-1 0,-1 0 0,0 0 0,0-1 0,0 0 0,0-1 0,0 0 0,-1 0 0,1-1 0,-1 0 0,11-9 0,-17 13 0,0 0 0,0 0 0,0 1 0,0-1 0,0 0 0,-1 0 0,1 0 0,0 0 0,0 0 0,-1 0 0,1 0 0,-1 0 0,1 0 0,-1 0 0,1 0 0,-1 0 0,0-1 0,1 1 0,-1 0 0,0 0 0,0 0 0,0 0 0,0-1 0,0 1 0,0 0 0,0 0 0,0 0 0,-1-1 0,1 1 0,0 0 0,-1 0 0,1 0 0,-1 0 0,0-2 0,-1 1 0,0 1 0,0-1 0,0 1 0,0 0 0,0 0 0,-1 0 0,1 0 0,0 0 0,0 0 0,-1 1 0,1-1 0,0 1 0,-1 0 0,1-1 0,-1 1 0,1 0 0,-3 1 0,-35 4-1365,0 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123 310 24575,'-1'-4'0,"0"0"0,0 0 0,-1 0 0,1 0 0,-1 0 0,0 1 0,0-1 0,0 0 0,-6-6 0,8 10 0,-1-1 0,1 1 0,-1-1 0,0 1 0,1-1 0,-1 1 0,1 0 0,-1-1 0,0 1 0,0 0 0,1 0 0,-1 0 0,0-1 0,1 1 0,-1 0 0,0 0 0,0 0 0,1 0 0,-1 0 0,0 0 0,1 0 0,-3 1 0,2-1 0,-1 1 0,1 0 0,-1 0 0,0 0 0,1 0 0,0 0 0,-1 1 0,1-1 0,0 0 0,-1 1 0,1-1 0,0 1 0,-1 1 0,-8 15 0,1 1 0,1 0 0,0 0 0,1 1 0,2 0 0,0 0 0,1 1 0,1-1 0,0 1 0,2 35 0,1-44 0,1-1 0,0 0 0,1 0 0,1 0 0,0 0 0,0 0 0,1 0 0,0-1 0,7 14 0,-9-21 0,0 1 0,1-1 0,-1 0 0,0 1 0,1-1 0,0 0 0,0-1 0,0 1 0,0 0 0,0-1 0,0 0 0,1 0 0,-1 0 0,1 0 0,-1 0 0,1-1 0,0 1 0,0-1 0,0 0 0,0-1 0,0 1 0,0 0 0,0-1 0,0 0 0,0 0 0,0 0 0,0-1 0,0 1 0,4-2 0,0-1 0,1 0 0,-1 0 0,0-1 0,0 0 0,-1 0 0,1-1 0,-1 0 0,0 0 0,0-1 0,0 1 0,-1-2 0,0 1 0,0-1 0,-1 0 0,0 0 0,0 0 0,-1-1 0,5-8 0,-2-1 0,1 1 0,-2-1 0,-1-1 0,0 1 0,-1-1 0,0 0 0,1-32 0,-8 26 0,3 24 0,-1 0 0,1 0 0,0 0 0,-1 0 0,1 0 0,0 0 0,-1 0 0,1 0 0,0 0 0,-1 1 0,1-1 0,0 0 0,0 0 0,-1 0 0,1 0 0,0 1 0,-1-1 0,1 0 0,0 0 0,0 1 0,0-1 0,-1 0 0,1 0 0,0 1 0,0-1 0,0 0 0,0 1 0,-1-1 0,1 0 0,0 1 0,0-1 0,0 0 0,0 0 0,0 1 0,-15 44 0,14-39 0,0 0 0,1 0 0,-1 0 0,1 0 0,1 1 0,-1-1 0,1 0 0,0 0 0,0 0 0,1-1 0,0 1 0,3 8 0,-3-12 0,-1 1 0,1-1 0,0 1 0,-1-1 0,1 0 0,0 1 0,1-1 0,-1 0 0,0 0 0,1-1 0,-1 1 0,1 0 0,-1-1 0,1 0 0,0 1 0,0-1 0,-1 0 0,1 0 0,0-1 0,0 1 0,0-1 0,0 1 0,0-1 0,0 0 0,0 0 0,5-1 0,-5 1 0,0 0 0,0-1 0,0 1 0,0-1 0,0 0 0,-1 1 0,1-2 0,0 1 0,-1 0 0,1 0 0,-1-1 0,1 1 0,-1-1 0,1 0 0,-1 0 0,0 0 0,0 0 0,0 0 0,0 0 0,0 0 0,-1-1 0,1 1 0,-1-1 0,0 1 0,1-1 0,-1 0 0,0 0 0,0 1 0,-1-1 0,1 0 0,0-3 0,-1 1 0,1 0 0,-1 0 0,0 0 0,-1 0 0,1 0 0,-1 0 0,0 1 0,0-1 0,-1 0 0,1 0 0,-1 1 0,0-1 0,0 1 0,0-1 0,-1 1 0,0 0 0,-5-6 0,1 3 0,-1 1 0,0-1 0,0 2 0,-1-1 0,0 1 0,0 1 0,0-1 0,0 1 0,-1 1 0,-13-3 0,23 6 0,0 0 0,0 0 0,0 0 0,0 0 0,-1 0 0,1 0 0,0 0 0,0 0 0,0 0 0,0 0 0,0 0 0,0 0 0,-1 0 0,1 0 0,0 0 0,0 0 0,0-1 0,0 1 0,0 0 0,0 0 0,-1 0 0,1 0 0,0 0 0,0 0 0,0 0 0,0 0 0,0 0 0,0 0 0,0 0 0,0-1 0,0 1 0,0 0 0,-1 0 0,1 0 0,0 0 0,0 0 0,0 0 0,0-1 0,0 1 0,0 0 0,0 0 0,0 0 0,0 0 0,0 0 0,0 0 0,0-1 0,0 1 0,0 0 0,0 0 0,0 0 0,0 0 0,0 0 0,0 0 0,0-1 0,1 1 0,-1 0 0,0 0 0,0 0 0,0 0 0,11-6 0,24-4 0,-30 8 0,85-28 0,10-3 0,-96 32 0,0 0 0,0 0 0,0 1 0,0-1 0,0 1 0,0 0 0,0 1 0,0-1 0,0 0 0,-1 1 0,1 0 0,0 0 0,0 0 0,0 1 0,-1-1 0,1 1 0,-1 0 0,1 0 0,-1 0 0,4 3 0,2 3 0,0 1 0,-1 0 0,0 1 0,13 20 0,16 18 0,-36-47 0,0 0 0,-1 0 0,1 0 0,0 0 0,0-1 0,0 1 0,-1 0 0,1 0 0,0-1 0,0 1 0,0 0 0,0-1 0,0 1 0,0-1 0,0 0 0,1 1 0,-1-1 0,0 0 0,0 0 0,0 1 0,0-1 0,0 0 0,0 0 0,1 0 0,-1 0 0,0-1 0,0 1 0,2-1 0,-1 0 0,-1 0 0,1 0 0,-1-1 0,1 1 0,-1-1 0,0 0 0,1 1 0,-1-1 0,0 0 0,0 0 0,0 1 0,0-1 0,0 0 0,0-3 0,3-9 0,0-1 0,-1 1 0,1-18 0,-4 32 0,1-32 0,-2 26 0,1-1 0,0 1 0,0-1 0,1 1 0,0 0 0,0-1 0,0 1 0,1 0 0,0 0 0,0-1 0,3-5 0,-4 11 0,-1 1 0,1 0 0,0-1 0,-1 1 0,1 0 0,-1 0 0,1-1 0,0 1 0,-1 0 0,1 0 0,0 0 0,-1 0 0,1 0 0,0 0 0,-1 0 0,1 0 0,-1 0 0,1 0 0,0 0 0,-1 1 0,1-1 0,0 0 0,-1 0 0,1 1 0,-1-1 0,1 0 0,-1 1 0,1-1 0,-1 0 0,1 1 0,-1-1 0,2 1 0,18 18 0,-18-16 0,9 8 0,1 0 0,0-1 0,0 0 0,1-1 0,27 15 0,-37-23 0,1 1 0,-1-1 0,1 0 0,-1 0 0,1 0 0,-1 0 0,1-1 0,-1 0 0,1 1 0,0-1 0,-1 0 0,1-1 0,6 0 0,-8 0 0,1 0 0,0-1 0,-1 1 0,1 0 0,-1-1 0,1 0 0,-1 0 0,0 0 0,0 0 0,1 0 0,-2 0 0,1 0 0,0 0 0,0-1 0,-1 1 0,1-1 0,-1 0 0,0 1 0,2-6 0,0 0 0,-1-2 0,0 1 0,0 0 0,-1 0 0,0-1 0,-1-9 0,6-35 0,-6 54 0,0-1 0,0 0 0,0 1 0,0-1 0,1 0 0,-1 1 0,0-1 0,1 1 0,-1-1 0,0 1 0,1-1 0,-1 0 0,1 1 0,-1-1 0,1 1 0,-1 0 0,1-1 0,-1 1 0,1-1 0,-1 1 0,1 0 0,-1-1 0,1 1 0,0 0 0,-1 0 0,1-1 0,0 1 0,-1 0 0,1 0 0,0 0 0,-1 0 0,1 0 0,0 0 0,-1 0 0,1 0 0,0 0 0,-1 0 0,1 1 0,0-1 0,-1 0 0,1 0 0,0 0 0,0 1 0,32 18 0,-20-11 0,-6-4 0,0-1 0,0 0 0,0 0 0,0-1 0,13 3 0,-19-4 0,1-1 0,0 0 0,-1 0 0,1 0 0,0 0 0,-1 0 0,1 0 0,0 0 0,-1 0 0,1-1 0,0 1 0,-1-1 0,1 1 0,-1-1 0,1 0 0,-1 1 0,1-1 0,-1 0 0,1 0 0,-1 0 0,0 0 0,0 0 0,1-1 0,-1 1 0,0 0 0,0 0 0,0-1 0,0 1 0,-1-1 0,1 1 0,1-4 0,1-4 0,-1 0 0,1 0 0,-2 0 0,1 0 0,-1 0 0,-1-1 0,0 1 0,0 0 0,-1-1 0,0 1 0,-1 0 0,1 0 0,-7-17 0,8 26 0,0 0 0,0 0 0,0 1 0,0-1 0,0 0 0,0 0 0,0 0 0,0 0 0,0 0 0,0 1 0,0-1 0,-1 0 0,1 0 0,0 0 0,0 0 0,0 0 0,0 0 0,0 0 0,0 1 0,0-1 0,0 0 0,0 0 0,-1 0 0,1 0 0,0 0 0,0 0 0,0 0 0,0 0 0,0 0 0,0 0 0,-1 0 0,1 0 0,0 0 0,0 0 0,0 0 0,0 0 0,0 0 0,-1 0 0,1 0 0,0 0 0,0 0 0,0 0 0,0 0 0,0 0 0,0 0 0,-1 0 0,1 0 0,0 0 0,0 0 0,0 0 0,0 0 0,0 0 0,0 0 0,-1 0 0,1-1 0,0 1 0,0 0 0,0 18 0,7 22 0,2 0 0,19 53 0,39 78 0,-37-98 0,194 477 0,-212-519 0,-12-31-30,0 0 0,0 0-1,0 0 1,0 1 0,0-1-1,1 0 1,-1 0 0,0 0-1,0 1 1,0-1 0,0 0-1,0 0 1,0 0 0,0 1-1,0-1 1,0 0-1,0 0 1,0 0 0,0 1-1,0-1 1,0 0 0,0 0-1,0 0 1,0 1 0,0-1-1,0 0 1,0 0 0,0 0-1,0 1 1,0-1 0,0 0-1,-1 0 1,1 0 0,0 1-1,0-1 1,0 0 0,0 0-1,0 0 1,-1 0 0,1 0-1,0 1 1,0-1 0,0 0-1,-1 0 1,-7-5-6796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18 479 24575,'-5'-30'0,"-7"-70"0,11 88 0,1-1 0,1 0 0,0 1 0,0-1 0,6-20 0,-6 30 0,-1 0 0,1 0 0,0 0 0,0 1 0,0-1 0,1 0 0,-1 1 0,1-1 0,-1 0 0,1 1 0,0 0 0,0-1 0,0 1 0,0 0 0,1 0 0,-1 0 0,0 1 0,1-1 0,0 0 0,-1 1 0,1 0 0,0-1 0,-1 1 0,1 0 0,0 1 0,0-1 0,0 0 0,0 1 0,0 0 0,4-1 0,-3 2 0,0-1 0,0 1 0,0 0 0,-1 0 0,1 1 0,0-1 0,0 1 0,-1-1 0,1 1 0,-1 0 0,0 1 0,0-1 0,1 1 0,-1-1 0,-1 1 0,1 0 0,0 0 0,-1 0 0,1 0 0,-1 0 0,0 1 0,2 4 0,0 0 0,-1 0 0,0 1 0,0 0 0,-1-1 0,0 1 0,0 0 0,-1 0 0,0 0 0,-1 15 0,-1-20 0,1 1 0,-1 0 0,1 0 0,-1 0 0,-1-1 0,1 1 0,-1-1 0,0 1 0,0-1 0,0 1 0,0-1 0,-1 0 0,0 0 0,0 0 0,0-1 0,0 1 0,-1-1 0,1 1 0,-5 2 0,8-6 0,-1 1 0,1-1 0,0 1 0,-1-1 0,1 0 0,0 1 0,-1-1 0,1 1 0,0-1 0,-1 0 0,1 0 0,-1 1 0,1-1 0,-1 0 0,1 0 0,-1 0 0,1 1 0,-1-1 0,1 0 0,-1 0 0,1 0 0,-1 0 0,1 0 0,-1 0 0,1 0 0,-1 0 0,1 0 0,-1 0 0,1 0 0,-1 0 0,1 0 0,-1-1 0,1 1 0,-1 0 0,1 0 0,0-1 0,-1 1 0,1 0 0,-1 0 0,1-1 0,0 1 0,-1-1 0,1 0 0,0-1 0,0 1 0,0-1 0,0 1 0,0 0 0,0-1 0,1 1 0,-1-1 0,0 1 0,1 0 0,-1-1 0,1 1 0,0 0 0,-1 0 0,3-3 0,13-18 0,2 0 0,37-37 0,-32 37 0,-2-1 0,25-33 0,-41 48 0,0 0 0,0 0 0,-1-1 0,0 0 0,0 0 0,-1 0 0,0 0 0,0 0 0,-1-1 0,-1 1 0,2-18 0,-3 24 0,-1 0 0,1-1 0,0 1 0,-1 0 0,0 0 0,0 0 0,0 0 0,0-1 0,0 1 0,0 0 0,-1 1 0,0-1 0,1 0 0,-1 0 0,0 1 0,0-1 0,-1 1 0,1 0 0,0-1 0,-1 1 0,0 0 0,1 0 0,-1 1 0,0-1 0,0 1 0,0-1 0,-5-1 0,6 3 0,-1-1 0,1 0 0,-1 1 0,1 0 0,-1-1 0,1 1 0,-1 0 0,0 1 0,1-1 0,-1 0 0,1 1 0,-1-1 0,1 1 0,-1 0 0,1 0 0,0 0 0,-1 0 0,1 0 0,0 0 0,0 1 0,0-1 0,0 1 0,0-1 0,0 1 0,0 0 0,0 0 0,1 0 0,-1 0 0,1 0 0,-1 0 0,1 0 0,0 1 0,0-1 0,0 0 0,-1 3 0,-1 4 0,1 0 0,0 0 0,1 1 0,0-1 0,0 0 0,1 0 0,0 1 0,1-1 0,0 0 0,0 0 0,1 0 0,0 0 0,1 0 0,0 0 0,0 0 0,1-1 0,0 0 0,0 1 0,1-1 0,0-1 0,12 14 0,-11-13 0,0-1 0,1 0 0,0 0 0,0-1 0,1 0 0,0 0 0,0-1 0,0 0 0,1 0 0,-1-1 0,1 0 0,0-1 0,0 0 0,1 0 0,-1-1 0,1 0 0,-1-1 0,1 0 0,-1 0 0,1-1 0,9-1 0,-14 0 0,-1 1 0,1-2 0,-1 1 0,0 0 0,1-1 0,-1 0 0,0 0 0,0 0 0,0 0 0,0-1 0,-1 1 0,1-1 0,-1 0 0,1 0 0,-1-1 0,0 1 0,0 0 0,-1-1 0,1 0 0,-1 0 0,0 0 0,0 0 0,0 0 0,0 0 0,-1 0 0,1-1 0,-1 1 0,1-6 0,-1 1 0,0 1 0,-1 0 0,1-1 0,-2 1 0,1 0 0,-1-1 0,0 1 0,-1 0 0,0 0 0,0 0 0,-1 0 0,0 0 0,0 1 0,-8-13 0,11 19 0,-1-1 0,0 1 0,0 0 0,0-1 0,0 1 0,0 0 0,0-1 0,0 1 0,-1 0 0,1 0 0,0 0 0,-1 0 0,1 0 0,-1 0 0,1 1 0,-1-1 0,1 0 0,-1 1 0,1-1 0,-1 1 0,0 0 0,1-1 0,-1 1 0,0 0 0,1 0 0,-1 0 0,-2 0 0,2 1 0,0 0 0,0 0 0,0 0 0,1 0 0,-1 0 0,0 0 0,1 1 0,-1-1 0,1 0 0,-1 1 0,1-1 0,0 1 0,-1 0 0,1-1 0,0 1 0,0 0 0,0 0 0,0 0 0,1 0 0,-1 0 0,0 0 0,0 2 0,-1 3 0,1 0 0,-1 1 0,1-1 0,1 1 0,-1 0 0,1-1 0,0 1 0,1-1 0,0 1 0,0-1 0,3 9 0,-3-12 0,1 1 0,0-1 0,0 1 0,0-1 0,1 0 0,0 0 0,-1 0 0,1 0 0,1-1 0,-1 1 0,1-1 0,-1 1 0,1-1 0,0 0 0,0-1 0,0 1 0,0-1 0,7 3 0,0-1 0,0 0 0,-1 0 0,1-2 0,0 1 0,1-1 0,-1-1 0,0 0 0,1-1 0,-1 0 0,0 0 0,1-2 0,19-3 0,-24 3 0,0 0 0,0-1 0,0 0 0,-1 0 0,1 0 0,-1 0 0,0-1 0,0 0 0,0-1 0,-1 1 0,0-1 0,1 0 0,-2-1 0,1 1 0,0-1 0,-1 0 0,0 0 0,-1 0 0,1 0 0,-1-1 0,2-8 0,1-8 0,-1-1 0,-1 0 0,-1 0 0,-1 0 0,-1 0 0,-4-45 0,-19 192 0,-9 37 0,31-160 0,0 0 0,0 0 0,0 0 0,0 0 0,0 0 0,0 0 0,0 0 0,-1 0 0,1 0 0,0 0 0,0 0 0,0 0 0,0 0 0,0 0 0,0 0 0,0 0 0,0 0 0,0 0 0,0 0 0,-1 0 0,1 0 0,0 0 0,0 0 0,0 0 0,0 0 0,0 0 0,0 0 0,0 0 0,0 0 0,0 0 0,0 0 0,0 0 0,0 0 0,0 0 0,0 0 0,-1 0 0,1 0 0,0 0 0,0 1 0,0-1 0,0 0 0,0 0 0,0 0 0,0 0 0,0 0 0,0 0 0,0 0 0,0 0 0,0 0 0,0 0 0,0 0 0,0 1 0,0-1 0,0 0 0,0 0 0,0 0 0,0 0 0,0 0 0,-2-11 0,1-17 0,0-13 0,0-1 0,4-46 0,-3 88 0,0-1 0,0 1 0,0-1 0,0 1 0,0-1 0,0 1 0,0 0 0,0-1 0,0 1 0,0-1 0,0 1 0,0-1 0,0 1 0,0-1 0,1 1 0,-1 0 0,0-1 0,0 1 0,0-1 0,1 1 0,-1 0 0,0-1 0,1 1 0,-1 0 0,0-1 0,1 1 0,-1 0 0,0 0 0,1-1 0,-1 1 0,1 0 0,-1 0 0,0 0 0,1-1 0,-1 1 0,1 0 0,-1 0 0,1 0 0,-1 0 0,0 0 0,1 0 0,-1 0 0,1 0 0,-1 0 0,1 0 0,-1 0 0,1 0 0,-1 0 0,1 0 0,-1 1 0,0-1 0,1 0 0,-1 0 0,1 0 0,-1 1 0,0-1 0,1 0 0,-1 1 0,0-1 0,1 0 0,-1 0 0,0 1 0,1-1 0,-1 1 0,23 24 0,7 16-119,-11-14-88,1 0-1,2-2 0,0 0 0,1-1 1,48 36-1,-41-41-6618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0 449 24575,'1'-11'0,"1"0"0,0-1 0,0 1 0,1 0 0,0 0 0,1 0 0,1 0 0,-1 1 0,2-1 0,-1 1 0,2 1 0,-1-1 0,1 1 0,0 0 0,1 1 0,0-1 0,12-8 0,7-5 0,1 0 0,1 2 0,1 2 0,46-22 0,-24 16 0,2 3 0,0 2 0,2 3 0,83-15 0,-55 19 0,1 4 0,117 4 0,-193 4 0,0 0 0,0 1 0,0 0 0,0 0 0,13 5 0,-19-5 0,0 1 0,0-1 0,0 1 0,0-1 0,0 1 0,0 0 0,-1 0 0,1 1 0,-1-1 0,0 0 0,1 1 0,-1 0 0,0-1 0,-1 1 0,1 0 0,0 0 0,1 5 0,13 22-1365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24575,'-5'0'0,"-1"4"0,0 7 0,6 0 0,3 4 0,0-6 0,1-9 0,-1-8 0,-1-8 0,-1 4 0,0 8 0,-1 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18 24575,'-5'-9'0,"-5"2"0,-2 6 0,2 8 0,7 2 0,8 1 0,4-7 0,-1-8 0,-1-8 0,-1 4 0,-3 11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82 24575,'-9'-4'0,"2"-2"0,6 0 0,7 6 0,8 3 0,2 5 0,1 1 0,0-5 0,-5-8 0,-3-7 0,-9-7 0,-3-4 0,-7 1 0,-1 9 0,2 11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24575,'0'123'0,"25"179"0,-21-397 0,20-271 0,-23 360 0,-1 1 0,1-1 0,0 0 0,0 1 0,1-1 0,2-5 0,-4 11 0,0-1 0,0 1 0,0 0 0,1-1 0,-1 1 0,0 0 0,0-1 0,0 1 0,1 0 0,-1 0 0,0-1 0,0 1 0,1 0 0,-1 0 0,0 0 0,1-1 0,-1 1 0,0 0 0,1 0 0,-1 0 0,0 0 0,1 0 0,-1 0 0,0-1 0,1 1 0,-1 0 0,1 0 0,-1 0 0,0 0 0,1 0 0,-1 0 0,0 0 0,1 1 0,1 0 0,-1 0 0,1 0 0,-1 0 0,1 0 0,-1 1 0,0-1 0,0 0 0,1 1 0,-1-1 0,0 1 0,1 2 0,38 72 58,43 115 0,-12-24-1539,-57-139-5345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24575,'36'-18'0,"25"-10"0,15-5 0,4-1 0,-12 5-8191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97 419 24575,'-5'22'0,"-1"17"0,5 10 0,3 1 0,4 1 0,7-3 0,1-15 0,-3-13-8191</inkml:trace>
  <inkml:trace contextRef="#ctx0" brushRef="#br0" timeOffset="1">17 0 24575,'-8'32'0,"0"22"0,7 17 0,8 9 0,3-10-8191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43 247 24575,'21'-49'0,"-7"20"0,-1 0 0,-2-1 0,11-44 0,-21 73 0,-1 0 0,0-1 0,1 1 0,-1 0 0,0-1 0,0 1 0,0 0 0,0-1 0,0 1 0,0 0 0,0-1 0,-1 1 0,1 0 0,0-1 0,-1 1 0,1 0 0,-1 0 0,1-1 0,-1 1 0,0 0 0,1 0 0,-3-2 0,2 2 0,0 1 0,0-1 0,0 1 0,-1-1 0,1 1 0,0-1 0,-1 1 0,1 0 0,0 0 0,-1-1 0,1 1 0,0 0 0,-1 0 0,1 0 0,0 1 0,-1-1 0,1 0 0,-2 1 0,-3 1 0,0 0 0,0 0 0,0 0 0,1 1 0,-1 0 0,1 0 0,0 1 0,-7 4 0,9-5 0,0 0 0,0-1 0,0 2 0,1-1 0,-1 0 0,1 0 0,0 1 0,0-1 0,0 1 0,0 0 0,0 0 0,1 0 0,0 0 0,0 0 0,-1 5 0,2-6 0,0 0 0,0 0 0,1 0 0,-1 0 0,1 0 0,0 0 0,0 0 0,0 0 0,0-1 0,0 1 0,1 0 0,-1-1 0,1 1 0,0-1 0,0 1 0,0-1 0,0 0 0,0 1 0,0-1 0,5 3 0,12 8 0,0 0 0,35 16 0,-33-18 0,0 0 0,25 19 0,-44-29 0,0 0 0,0 1 0,-1-1 0,1 0 0,-1 0 0,1 1 0,-1-1 0,1 1 0,-1-1 0,0 1 0,0 0 0,0-1 0,0 1 0,0 0 0,0 0 0,0 0 0,0 0 0,-1 0 0,1 0 0,-1 0 0,0 0 0,1 0 0,-1 0 0,0 0 0,0 3 0,-2-2 0,0 1 0,0-1 0,1 0 0,-2 0 0,1 0 0,0 0 0,-1-1 0,1 1 0,-1 0 0,0-1 0,0 0 0,0 0 0,0 0 0,-5 3 0,-116 58-1365,55-33-5461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24575,'1'-1'0,"0"1"0,0-1 0,0 1 0,1-1 0,-1 1 0,0-1 0,0 1 0,1-1 0,-1 1 0,0 0 0,1 0 0,-1 0 0,0 0 0,1 0 0,-1 0 0,0 0 0,0 0 0,1 0 0,-1 1 0,0-1 0,1 1 0,-1-1 0,0 1 0,0-1 0,0 1 0,0-1 0,1 1 0,-1 0 0,0 0 0,0 0 0,0 0 0,-1 0 0,3 1 0,31 35 0,-22-18 0,-1 0 0,14 29 0,-17-30 0,2 1 0,21 31 0,-31-51 0,0 1 0,0 0 0,0 0 0,0 0 0,0 0 0,1 0 0,-1 0 0,0 0 0,0-1 0,0 1 0,0 0 0,0 0 0,0 0 0,0 0 0,0 0 0,0 0 0,0 0 0,0 0 0,0 0 0,0 0 0,1 0 0,-1-1 0,0 1 0,0 0 0,0 0 0,0 0 0,0 0 0,0 0 0,0 0 0,1 0 0,-1 0 0,0 0 0,0 0 0,0 0 0,0 0 0,0 0 0,0 0 0,0 0 0,1 0 0,-1 0 0,0 0 0,0 0 0,0 0 0,0 0 0,0 0 0,0 1 0,0-1 0,0 0 0,1 0 0,-1 0 0,0 0 0,0 0 0,0 0 0,0 0 0,0 0 0,0 0 0,0 0 0,0 1 0,0-1 0,0 0 0,0 0 0,0 0 0,0 0 0,0 0 0,0 0 0,0 0 0,0 0 0,0 1 0,0-16 0,-6-18 0,2 16 0,-6-18 0,2 0 0,2 0 0,1-1 0,-1-42 0,6 75 5,1 0-1,-1 1 1,0-1-1,1 0 0,0 0 1,0 1-1,-1-1 1,1 0-1,1 1 1,-1-1-1,0 1 0,1-1 1,-1 1-1,1 0 1,0 0-1,0-1 1,0 1-1,0 0 1,0 1-1,0-1 0,0 0 1,1 1-1,-1-1 1,1 1-1,-1 0 1,5-2-1,3 0-252,0 0 1,0 1-1,0 0 1,1 1-1,19 0 1,3 2-6579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49 447 24575,'1'4'0,"-1"-1"0,1 1 0,-1-1 0,1 1 0,0-1 0,1 1 0,-1-1 0,0 0 0,1 0 0,0 0 0,0 1 0,0-2 0,0 1 0,0 0 0,5 4 0,-7-7 0,1 1 0,0 0 0,0-1 0,0 1 0,0 0 0,0-1 0,0 1 0,0-1 0,0 1 0,0-1 0,0 0 0,0 1 0,0-1 0,0 0 0,0 0 0,0 0 0,0 0 0,0 0 0,0 0 0,2 0 0,-1-1 0,-1 0 0,0 1 0,1-1 0,-1 0 0,0 0 0,0 0 0,0 0 0,0 0 0,0 0 0,0 0 0,0-1 0,0 1 0,0 0 0,0-1 0,0 1 0,-1 0 0,1-1 0,-1 1 0,1-3 0,1-2 0,0 0 0,0 0 0,-1-1 0,0 1 0,-1-1 0,1 1 0,-1 0 0,-1-1 0,0-6 0,1 11 0,0 0 0,0 0 0,-1 1 0,1-1 0,-1 0 0,1 0 0,-1 1 0,0-1 0,1 0 0,-1 1 0,0-1 0,0 1 0,0-1 0,0 1 0,-1-1 0,1 1 0,0 0 0,0-1 0,-1 1 0,1 0 0,-1 0 0,1 0 0,-1 0 0,0 0 0,1 1 0,-1-1 0,0 0 0,1 1 0,-1-1 0,0 1 0,0 0 0,0-1 0,0 1 0,1 0 0,-5 1 0,3-1 0,-1 1 0,1 1 0,-1-1 0,1 1 0,0-1 0,0 1 0,-1 0 0,1 0 0,0 0 0,1 0 0,-1 1 0,0-1 0,1 1 0,-1 0 0,1 0 0,0 0 0,0 0 0,0 0 0,0 0 0,1 1 0,-3 6 0,1-3 0,0 0 0,0 0 0,1 0 0,0 0 0,1 1 0,0-1 0,0 1 0,0 0 0,2 12 0,0-16 0,0 0 0,0 1 0,1-1 0,0-1 0,0 1 0,0 0 0,0 0 0,1-1 0,-1 1 0,1-1 0,0 0 0,0 0 0,0 0 0,0 0 0,1 0 0,-1-1 0,1 1 0,0-1 0,0 0 0,0 0 0,0 0 0,0-1 0,0 0 0,8 2 0,0 0 0,1 0 0,0-1 0,0 0 0,0-1 0,0-1 0,0 0 0,14-3 0,-11 0 0,0 0 0,0-2 0,0 0 0,-1-1 0,0-1 0,0 0 0,0-1 0,20-14 0,-24 14 0,-1 1 0,-1-2 0,1 1 0,-1-1 0,-1 0 0,0-1 0,0 0 0,-1 0 0,0-1 0,0 0 0,7-19 0,-12 25 0,0-1 0,-1 1 0,1-1 0,-1 1 0,0-1 0,-1 1 0,1-1 0,-1 1 0,0-1 0,-1 0 0,-1-7 0,2 11 0,-1-1 0,0 1 0,0 0 0,0-1 0,-1 1 0,1 0 0,0 0 0,-1 0 0,0 0 0,1 0 0,-1 0 0,0 0 0,0 1 0,0-1 0,0 1 0,0-1 0,0 1 0,-1 0 0,1 0 0,0 0 0,-1 0 0,1 0 0,0 0 0,-1 1 0,1-1 0,-5 1 0,2-1 0,0 1 0,-1 1 0,1-1 0,-1 1 0,1 0 0,0 0 0,-1 1 0,1-1 0,0 1 0,0 0 0,0 1 0,1-1 0,-1 1 0,0 0 0,1 0 0,0 0 0,-1 1 0,2-1 0,-8 9 0,9-10 0,-1 1 0,0 0 0,1 0 0,-1 1 0,1-1 0,0 0 0,0 1 0,1 0 0,-1-1 0,1 1 0,-1 0 0,1 0 0,0-1 0,1 1 0,-1 0 0,1 0 0,0 0 0,0 0 0,0 0 0,0 0 0,0 0 0,1 0 0,0 0 0,0 0 0,0 0 0,0-1 0,3 6 0,-3-7 0,0-1 0,-1 1 0,1-1 0,0 0 0,0 1 0,-1-1 0,1 0 0,0 0 0,0 0 0,1 1 0,-1-1 0,0 0 0,0 0 0,0-1 0,1 1 0,-1 0 0,0 0 0,1-1 0,-1 1 0,1-1 0,-1 1 0,1-1 0,-1 1 0,1-1 0,-1 0 0,1 0 0,-1 0 0,1 0 0,-1 0 0,1 0 0,0 0 0,-1 0 0,1-1 0,-1 1 0,1-1 0,-1 1 0,0-1 0,1 0 0,-1 1 0,3-2 0,-1-1 0,0 0 0,0 0 0,0 0 0,0 0 0,0 0 0,0 0 0,-1-1 0,1 0 0,-1 1 0,0-1 0,0 0 0,-1 0 0,2-6 0,-2 9 0,-1 0 0,0-1 0,0 1 0,1 0 0,-1 0 0,0 0 0,1-1 0,0 1 0,-1 0 0,1 0 0,-1 0 0,1 0 0,0 0 0,0 0 0,1-2 0,11 9 0,9 7 0,-15-10 0,0 0 0,0-1 0,0 0 0,0-1 0,1 1 0,-1-1 0,1-1 0,-1 1 0,1-1 0,-1-1 0,0 1 0,1-1 0,-1-1 0,0 1 0,1-1 0,-1-1 0,0 1 0,0-1 0,-1 0 0,1-1 0,0 1 0,9-9 0,-10 7 0,0-1 0,0 0 0,0 0 0,-1-1 0,0 0 0,0 0 0,0 0 0,-1 0 0,0-1 0,-1 0 0,0 1 0,0-1 0,0 0 0,-1-1 0,-1 1 0,1 0 0,-1-1 0,-1 1 0,0-15 0,-1 7 0,0 1 0,-2-1 0,0 1 0,-1 0 0,0 0 0,-1 0 0,-1 1 0,0-1 0,-1 2 0,-1-1 0,-13-18 0,20 30 0,-1 0 0,0-1 0,0 1 0,0 0 0,0 0 0,0 1 0,0-1 0,0 0 0,-1 1 0,1-1 0,-5-1 0,6 3 0,0 0 0,1 0 0,-1 0 0,0 0 0,0 0 0,0 0 0,0 1 0,0-1 0,0 0 0,1 0 0,-1 1 0,0-1 0,0 0 0,0 1 0,1-1 0,-1 1 0,0-1 0,1 1 0,-1-1 0,0 1 0,1-1 0,-1 1 0,1 0 0,-1-1 0,1 1 0,-1 0 0,1 0 0,-1-1 0,1 1 0,0 0 0,-1 0 0,1 0 0,0 0 0,0-1 0,-1 1 0,1 0 0,0 0 0,0 2 0,-1 7 0,-1 1 0,2 0 0,-1-1 0,2 1 0,-1 0 0,1-1 0,1 1 0,0 0 0,0-1 0,1 0 0,6 14 0,8 16 0,31 53 0,-40-76 0,103 154-1365,-83-133-5461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24575,'-18'-6'0,"18"6"0,0 0 0,0 0 0,0 0 0,0 0 0,-1 0 0,1 0 0,0 0 0,0 0 0,0 0 0,0 0 0,0 1 0,-1-1 0,1 0 0,0 0 0,0 0 0,0 0 0,0 0 0,0 0 0,0 0 0,-1 0 0,1 1 0,0-1 0,0 0 0,0 0 0,0 0 0,0 0 0,0 0 0,0 1 0,0-1 0,0 0 0,0 0 0,0 0 0,0 0 0,0 1 0,0-1 0,0 0 0,0 0 0,0 0 0,0 0 0,0 1 0,0-1 0,0 0 0,0 0 0,0 0 0,0 0 0,0 0 0,0 1 0,1 1 0,1 0 0,-1 1 0,0-1 0,1 0 0,0 0 0,-1 0 0,1-1 0,0 1 0,0 0 0,0-1 0,3 3 0,12 5 0,0 0 0,1-1 0,26 9 0,10 3 0,-53-19 0,1 0 0,0-1 0,-1 1 0,1 0 0,-1 0 0,1 0 0,-1 0 0,1 0 0,-1 0 0,0 1 0,0-1 0,1 0 0,-1 1 0,0-1 0,1 3 0,-2-3 0,1 0 0,-1 0 0,0 0 0,0 0 0,0 0 0,0 0 0,0 1 0,0-1 0,0 0 0,0 0 0,0 0 0,0 0 0,-1 0 0,1 0 0,0 0 0,-1 0 0,1 0 0,-1 0 0,0 1 0,-4 4 0,1 0 0,-2 0 0,1 0 0,-1-1 0,-11 9 0,3-3 0,-17 16-118,-47 43 367,71-62-436,0 0 0,0 0 0,1 1 0,0 0 0,1 0 0,0 0 0,-6 17 0,4-4-6639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5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2706 24575,'8'0'0,"-1"-2"0,1 1 0,0-1 0,-1 0 0,1 0 0,-1-1 0,0 0 0,1-1 0,-1 1 0,-1-1 0,1-1 0,-1 1 0,0-1 0,0 0 0,0-1 0,0 1 0,-1-1 0,0 0 0,5-8 0,8-12 0,-1-1 0,-2-1 0,18-40 0,21-65 0,21-44 0,-60 148 0,1 0 0,1 1 0,41-49 0,-1 19 0,1 2 0,69-48 0,85-82 0,-204 177 0,185-180 0,-162 163 0,1 1 0,1 2 0,1 2 0,63-31 0,-6 15 0,160-42 0,104-1 0,-197 46 0,-37 7 0,50-11 0,223-23 0,-133 21 0,-110 13 0,299-34 0,69-14 0,-268 15 0,-178 41 0,83-34 0,-102 35 0,0-3 0,69-38 0,-92 43 0,-11 6 0,-1-1 0,0-1 0,-1-1 0,0 0 0,-1-2 0,0 0 0,-1 0 0,-1-2 0,0 0 0,14-22 0,-15 16 0,2 2 0,1-1 0,1 2 0,0 1 0,1 0 0,33-24 0,-48 40 0,38-29 0,-39 30 0,-1 0 0,0 0 0,1 0 0,-1 0 0,0-1 0,0 1 0,-1-1 0,1 0 0,0 1 0,-1-1 0,1 0 0,-1 0 0,1-4 0,-2 7 0,0-1 0,0 1 0,0-1 0,0 0 0,-1 1 0,1-1 0,0 1 0,0-1 0,0 1 0,-1-1 0,1 1 0,0-1 0,0 1 0,-1-1 0,1 1 0,-1-1 0,1 1 0,0 0 0,-1-1 0,1 1 0,-1 0 0,1-1 0,-1 1 0,1 0 0,-1-1 0,1 1 0,-1 0 0,1 0 0,-1 0 0,0-1 0,1 1 0,-1 0 0,1 0 0,-1 0 0,1 0 0,-1 0 0,0 0 0,1 0 0,-1 0 0,1 1 0,-1-1 0,0 0 0,-34 6 0,25-3 0,-83 5 0,134-20 0,-30 8 0,-1 0 0,1 0 0,0 1 0,0 1 0,1 0 0,22-2 0,-31 5 0,0 0 0,-1 0 0,1 0 0,0 1 0,-1-1 0,1 1 0,-1-1 0,1 1 0,-1 0 0,0 0 0,1 0 0,-1 0 0,0 0 0,0 0 0,-1 1 0,1-1 0,0 1 0,-1-1 0,0 1 0,1 0 0,-1-1 0,0 1 0,0 0 0,0 3 0,4 13 0,0-1 0,2 31 0,-6-38 0,8 71-1365,-4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4.149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2,'-73'0,"58"0,49 0,152-2,208 4,-247 11,26 0,-114-12,337 14,-115-6,-104-6,-20 9,27 1,431-13,-602 0,1-1,0 0,-1 0,1-2,-1 0,1 0,-1-1,0-1,22-10,-35 15,-1 0,1 0,0 0,-1 0,1 0,0 0,0 0,-1 0,1 0,0 0,0 0,-1-1,1 1,0 0,0 0,-1 0,1 0,0 0,0 0,-1-1,1 1,0 0,0 0,0 0,-1-1,1 1,0 0,0 0,0 0,0-1,0 1,-1 0,1 0,0-1,0 1,0 0,0 0,0-1,0 1,0 0,0-1,0 1,0 0,0 0,0-1,0 1,0 0,0 0,0-1,1 1,-1 0,0 0,0-1,0 1,0 0,0 0,1-1,-1 1,0 0,0 0,0 0,1-1,-1 1,0 0,0 0,0 0,1 0,-16-4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6.35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54,'28'1,"0"2,28 6,38 3,229-11,-9 0,-163 12,39 1,-45-12,0-6,159-24,-158 1,-56 9,1 4,130-5,517 21,-715-2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7.73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0 105,'1312'0,"-928"-27,0 0,-337 27,88-14,-71 7,0 3,86 5,51-2,-106-11,-60 6,55-2,-13 8,-54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4:4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42 107 24575,'-28'0'0,"14"0"0,32 0 0,92 1 0,129-3 0,-44-23 0,-125 13 0,96-3 0,-113 13 0,67-11 0,41-2 0,-19 3 0,-42 3 0,153 6 0,-131 5 0,-86-1 62,59 12-1,-58-7-805,53 2 0,-67-8-6082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04:29.07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1 190,'12'-1,"1"0,-1-1,22-6,22-4,131 11,-4-1,-119-10,-48 8,1 0,19-1,1 3,11 0,49-10,-34 4,0 3,117 6,-67 1,411-2,-503 1,0 1,38 10,-2-1,99 16,1-2,-10 1,-206-29,-82 7,76 8,48-8,1-1,-20 2,-60 9,65-8,-50 3,-521-8,287-3,289 3,0 2,-31 6,29-3,-44 2,40-6,-40 9,41-6,-44 3,-292-9,364 1,-1 0,0 0,0 0,1 0,-1-1,0 0,1 1,-1-2,0 1,1 0,-1-1,1 1,0-1,-6-4,6 3,1 1,0-1,0 0,0 0,0 0,1 0,-1-1,1 1,0 0,0-1,0 1,0-1,1 1,-1-1,1 1,0-5,-2-20,1-1,2 0,1 1,7-41,-8 66,0 0,0 0,0-1,1 1,0 0,-1 0,1 1,0-1,0 0,0 0,1 1,-1 0,1-1,-1 1,1 0,0 0,0 0,0 1,0-1,0 1,0-1,0 1,1 0,-1 0,6 0,7-1,1 1,0 0,-1 1,20 3,0-1,732 2,-414-6,-327 3,1 2,29 6,-27-3,43 1,-23-6,-4 0,0 1,47 9,-31-3,-1-3,122-5,-69-2,-96 2,-5-1,-1 1,1 0,0 1,0 1,24 6,-37-8,9 4,-9-4,0 0,0 0,1 0,-1 1,0-1,0 0,0 0,0 0,0 0,0 0,0 0,0 0,0 0,1 0,-1 1,0-1,0 0,0 0,0 0,0 0,0 0,0 0,0 1,0-1,0 0,0 0,0 0,0 0,0 0,0 1,0-1,0 0,0 0,0 0,0 0,0 0,0 0,-1 0,1 1,0-1,0 0,0 0,0 0,0 0,0 0,0 0,0 0,0 0,-1 0,1 1,0-1,0 0,0 0,0 0,0 0,0 0,-1 0,1 0,0 0,-9 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 24575,'-3'-2'0,"1"1"0,-4 8 0,-14 31 0,-30 79 0,0 2 0,45-109 0,-4 10 0,-1-1 0,-1 1 0,0-2 0,-2 1 0,-27 30 0,40-49 4,-1 1 0,1 0-1,-1-1 1,0 1-1,1 0 1,-1-1 0,0 1-1,0-1 1,1 1 0,-1-1-1,0 1 1,0-1-1,0 0 1,0 1 0,0-1-1,1 0 1,-1 0 0,0 0-1,0 0 1,0 1 0,0-1-1,0 0 1,0-1-1,0 1 1,-1 0 0,1-1-85,0 0 0,0 1-1,0-1 1,1 0 0,-1 0 0,0 0 0,1 0 0,-1 0 0,0 0 0,1 0 0,-1 0 0,1 0-1,-1 0 1,1-1 0,0 1 0,0 0 0,-1-2 0,-2-20-6745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24575,'3'27'0,"2"0"0,15 50 0,-2-12 0,94 433 0,-109-484 0,-1-2 0,0-1 0,1 1 0,0-1 0,0 1 0,2-1 0,-1 0 0,12 18 0,-16-29 0,0 0 0,0 0 0,0 1 0,1-1 0,-1 0 0,0 0 0,0 0 0,0 0 0,1 0 0,-1 0 0,0 1 0,0-1 0,0 0 0,1 0 0,-1 0 0,0 0 0,0 0 0,1 0 0,-1 0 0,0 0 0,0 0 0,1 0 0,-1 0 0,0 0 0,0 0 0,1 0 0,-1 0 0,0 0 0,0 0 0,0-1 0,1 1 0,-1 0 0,0 0 0,0 0 0,0 0 0,1 0 0,-1 0 0,0-1 0,0 1 0,0 0 0,0 0 0,1 0 0,-1-1 0,0 1 0,0 0 0,0 0 0,0 0 0,0-1 0,0 1 0,0 0 0,0 0 0,1-1 0,-1 1 0,0 0 0,0 0 0,0-1 0,0 1 0,0 0 0,0 0 0,-1 0 0,1-1 0,0 1 0,0 0 0,0-1 0,3-17 0,-3 18 0,0-50-1365,0 26-5461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24575,'1'-2'0,"-1"1"0,0 0 0,1-1 0,-1 1 0,1 0 0,0-1 0,-1 1 0,1 0 0,0 0 0,0 0 0,0-1 0,0 1 0,0 0 0,2-1 0,-3 2 0,1 0 0,-1-1 0,1 1 0,-1 0 0,1 0 0,-1 0 0,1 0 0,-1 0 0,1 0 0,-1 0 0,1 0 0,-1 0 0,1 0 0,-1 0 0,1 0 0,-1 1 0,1-1 0,-1 0 0,0 0 0,1 0 0,-1 1 0,1-1 0,-1 0 0,1 0 0,-1 1 0,0-1 0,1 1 0,1 1 0,0 1 0,0 0 0,0-1 0,0 1 0,-1 0 0,1 0 0,-1 0 0,0 0 0,0 0 0,0 0 0,1 5 0,26 259 0,-26-229 0,2 36 0,-3-47 0,-1-23 0,0-10 0,0-15-1365,0-1-5461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24575,'53'-3'0,"107"-20"0,-98 13 0,27-5 0,745-93 0,-815 107 0,-3 1 0,-29 0 0,-22 0-1365,-7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.xml"/><Relationship Id="rId21" Type="http://schemas.openxmlformats.org/officeDocument/2006/relationships/image" Target="../media/image42.png"/><Relationship Id="rId42" Type="http://schemas.openxmlformats.org/officeDocument/2006/relationships/image" Target="../media/image52.png"/><Relationship Id="rId63" Type="http://schemas.openxmlformats.org/officeDocument/2006/relationships/customXml" Target="../ink/ink37.xml"/><Relationship Id="rId84" Type="http://schemas.openxmlformats.org/officeDocument/2006/relationships/image" Target="../media/image73.png"/><Relationship Id="rId138" Type="http://schemas.openxmlformats.org/officeDocument/2006/relationships/image" Target="../media/image100.png"/><Relationship Id="rId159" Type="http://schemas.openxmlformats.org/officeDocument/2006/relationships/customXml" Target="../ink/ink85.xml"/><Relationship Id="rId170" Type="http://schemas.openxmlformats.org/officeDocument/2006/relationships/image" Target="../media/image116.png"/><Relationship Id="rId107" Type="http://schemas.openxmlformats.org/officeDocument/2006/relationships/customXml" Target="../ink/ink59.xml"/><Relationship Id="rId11" Type="http://schemas.openxmlformats.org/officeDocument/2006/relationships/image" Target="../media/image37.png"/><Relationship Id="rId32" Type="http://schemas.openxmlformats.org/officeDocument/2006/relationships/image" Target="../media/image47.png"/><Relationship Id="rId53" Type="http://schemas.openxmlformats.org/officeDocument/2006/relationships/customXml" Target="../ink/ink32.xml"/><Relationship Id="rId74" Type="http://schemas.openxmlformats.org/officeDocument/2006/relationships/image" Target="../media/image68.png"/><Relationship Id="rId128" Type="http://schemas.openxmlformats.org/officeDocument/2006/relationships/image" Target="../media/image95.png"/><Relationship Id="rId149" Type="http://schemas.openxmlformats.org/officeDocument/2006/relationships/customXml" Target="../ink/ink80.xml"/><Relationship Id="rId5" Type="http://schemas.openxmlformats.org/officeDocument/2006/relationships/image" Target="../media/image34.png"/><Relationship Id="rId95" Type="http://schemas.openxmlformats.org/officeDocument/2006/relationships/customXml" Target="../ink/ink53.xml"/><Relationship Id="rId160" Type="http://schemas.openxmlformats.org/officeDocument/2006/relationships/image" Target="../media/image111.png"/><Relationship Id="rId22" Type="http://schemas.openxmlformats.org/officeDocument/2006/relationships/customXml" Target="../ink/ink16.xml"/><Relationship Id="rId43" Type="http://schemas.openxmlformats.org/officeDocument/2006/relationships/customXml" Target="../ink/ink27.xml"/><Relationship Id="rId64" Type="http://schemas.openxmlformats.org/officeDocument/2006/relationships/image" Target="../media/image63.png"/><Relationship Id="rId118" Type="http://schemas.openxmlformats.org/officeDocument/2006/relationships/image" Target="../media/image90.png"/><Relationship Id="rId139" Type="http://schemas.openxmlformats.org/officeDocument/2006/relationships/customXml" Target="../ink/ink75.xml"/><Relationship Id="rId85" Type="http://schemas.openxmlformats.org/officeDocument/2006/relationships/customXml" Target="../ink/ink48.xml"/><Relationship Id="rId150" Type="http://schemas.openxmlformats.org/officeDocument/2006/relationships/image" Target="../media/image106.png"/><Relationship Id="rId171" Type="http://schemas.openxmlformats.org/officeDocument/2006/relationships/customXml" Target="../ink/ink91.xml"/><Relationship Id="rId12" Type="http://schemas.openxmlformats.org/officeDocument/2006/relationships/customXml" Target="../ink/ink11.xml"/><Relationship Id="rId33" Type="http://schemas.openxmlformats.org/officeDocument/2006/relationships/customXml" Target="../ink/ink22.xml"/><Relationship Id="rId108" Type="http://schemas.openxmlformats.org/officeDocument/2006/relationships/image" Target="../media/image85.png"/><Relationship Id="rId129" Type="http://schemas.openxmlformats.org/officeDocument/2006/relationships/customXml" Target="../ink/ink70.xml"/><Relationship Id="rId54" Type="http://schemas.openxmlformats.org/officeDocument/2006/relationships/image" Target="../media/image58.png"/><Relationship Id="rId75" Type="http://schemas.openxmlformats.org/officeDocument/2006/relationships/customXml" Target="../ink/ink43.xml"/><Relationship Id="rId96" Type="http://schemas.openxmlformats.org/officeDocument/2006/relationships/image" Target="../media/image79.png"/><Relationship Id="rId140" Type="http://schemas.openxmlformats.org/officeDocument/2006/relationships/image" Target="../media/image101.png"/><Relationship Id="rId161" Type="http://schemas.openxmlformats.org/officeDocument/2006/relationships/customXml" Target="../ink/ink86.xml"/><Relationship Id="rId6" Type="http://schemas.openxmlformats.org/officeDocument/2006/relationships/customXml" Target="../ink/ink8.xml"/><Relationship Id="rId23" Type="http://schemas.openxmlformats.org/officeDocument/2006/relationships/image" Target="../media/image43.png"/><Relationship Id="rId28" Type="http://schemas.openxmlformats.org/officeDocument/2006/relationships/customXml" Target="../ink/ink19.xml"/><Relationship Id="rId49" Type="http://schemas.openxmlformats.org/officeDocument/2006/relationships/customXml" Target="../ink/ink30.xml"/><Relationship Id="rId114" Type="http://schemas.openxmlformats.org/officeDocument/2006/relationships/image" Target="../media/image88.png"/><Relationship Id="rId119" Type="http://schemas.openxmlformats.org/officeDocument/2006/relationships/customXml" Target="../ink/ink65.xml"/><Relationship Id="rId44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customXml" Target="../ink/ink38.xml"/><Relationship Id="rId81" Type="http://schemas.openxmlformats.org/officeDocument/2006/relationships/customXml" Target="../ink/ink46.xml"/><Relationship Id="rId86" Type="http://schemas.openxmlformats.org/officeDocument/2006/relationships/image" Target="../media/image74.png"/><Relationship Id="rId130" Type="http://schemas.openxmlformats.org/officeDocument/2006/relationships/image" Target="../media/image96.png"/><Relationship Id="rId135" Type="http://schemas.openxmlformats.org/officeDocument/2006/relationships/customXml" Target="../ink/ink73.xml"/><Relationship Id="rId151" Type="http://schemas.openxmlformats.org/officeDocument/2006/relationships/customXml" Target="../ink/ink81.xml"/><Relationship Id="rId156" Type="http://schemas.openxmlformats.org/officeDocument/2006/relationships/image" Target="../media/image109.png"/><Relationship Id="rId177" Type="http://schemas.openxmlformats.org/officeDocument/2006/relationships/customXml" Target="../ink/ink94.xml"/><Relationship Id="rId172" Type="http://schemas.openxmlformats.org/officeDocument/2006/relationships/image" Target="../media/image117.png"/><Relationship Id="rId13" Type="http://schemas.openxmlformats.org/officeDocument/2006/relationships/image" Target="../media/image38.png"/><Relationship Id="rId18" Type="http://schemas.openxmlformats.org/officeDocument/2006/relationships/customXml" Target="../ink/ink14.xml"/><Relationship Id="rId39" Type="http://schemas.openxmlformats.org/officeDocument/2006/relationships/customXml" Target="../ink/ink25.xml"/><Relationship Id="rId109" Type="http://schemas.openxmlformats.org/officeDocument/2006/relationships/customXml" Target="../ink/ink60.xml"/><Relationship Id="rId34" Type="http://schemas.openxmlformats.org/officeDocument/2006/relationships/image" Target="../media/image48.png"/><Relationship Id="rId50" Type="http://schemas.openxmlformats.org/officeDocument/2006/relationships/image" Target="../media/image56.png"/><Relationship Id="rId55" Type="http://schemas.openxmlformats.org/officeDocument/2006/relationships/customXml" Target="../ink/ink33.xml"/><Relationship Id="rId76" Type="http://schemas.openxmlformats.org/officeDocument/2006/relationships/image" Target="../media/image69.png"/><Relationship Id="rId97" Type="http://schemas.openxmlformats.org/officeDocument/2006/relationships/customXml" Target="../ink/ink54.xml"/><Relationship Id="rId104" Type="http://schemas.openxmlformats.org/officeDocument/2006/relationships/image" Target="../media/image83.png"/><Relationship Id="rId120" Type="http://schemas.openxmlformats.org/officeDocument/2006/relationships/image" Target="../media/image91.png"/><Relationship Id="rId125" Type="http://schemas.openxmlformats.org/officeDocument/2006/relationships/customXml" Target="../ink/ink68.xml"/><Relationship Id="rId141" Type="http://schemas.openxmlformats.org/officeDocument/2006/relationships/customXml" Target="../ink/ink76.xml"/><Relationship Id="rId146" Type="http://schemas.openxmlformats.org/officeDocument/2006/relationships/image" Target="../media/image104.png"/><Relationship Id="rId167" Type="http://schemas.openxmlformats.org/officeDocument/2006/relationships/customXml" Target="../ink/ink89.xml"/><Relationship Id="rId7" Type="http://schemas.openxmlformats.org/officeDocument/2006/relationships/image" Target="../media/image35.png"/><Relationship Id="rId71" Type="http://schemas.openxmlformats.org/officeDocument/2006/relationships/customXml" Target="../ink/ink41.xml"/><Relationship Id="rId92" Type="http://schemas.openxmlformats.org/officeDocument/2006/relationships/image" Target="../media/image77.png"/><Relationship Id="rId162" Type="http://schemas.openxmlformats.org/officeDocument/2006/relationships/image" Target="../media/image112.png"/><Relationship Id="rId2" Type="http://schemas.openxmlformats.org/officeDocument/2006/relationships/image" Target="../media/image32.png"/><Relationship Id="rId29" Type="http://schemas.openxmlformats.org/officeDocument/2006/relationships/image" Target="../media/image46.png"/><Relationship Id="rId24" Type="http://schemas.openxmlformats.org/officeDocument/2006/relationships/customXml" Target="../ink/ink17.xml"/><Relationship Id="rId40" Type="http://schemas.openxmlformats.org/officeDocument/2006/relationships/image" Target="../media/image51.png"/><Relationship Id="rId45" Type="http://schemas.openxmlformats.org/officeDocument/2006/relationships/customXml" Target="../ink/ink28.xml"/><Relationship Id="rId66" Type="http://schemas.openxmlformats.org/officeDocument/2006/relationships/image" Target="../media/image64.png"/><Relationship Id="rId87" Type="http://schemas.openxmlformats.org/officeDocument/2006/relationships/customXml" Target="../ink/ink49.xml"/><Relationship Id="rId110" Type="http://schemas.openxmlformats.org/officeDocument/2006/relationships/image" Target="../media/image86.png"/><Relationship Id="rId115" Type="http://schemas.openxmlformats.org/officeDocument/2006/relationships/customXml" Target="../ink/ink63.xml"/><Relationship Id="rId131" Type="http://schemas.openxmlformats.org/officeDocument/2006/relationships/customXml" Target="../ink/ink71.xml"/><Relationship Id="rId136" Type="http://schemas.openxmlformats.org/officeDocument/2006/relationships/image" Target="../media/image99.png"/><Relationship Id="rId157" Type="http://schemas.openxmlformats.org/officeDocument/2006/relationships/customXml" Target="../ink/ink84.xml"/><Relationship Id="rId178" Type="http://schemas.openxmlformats.org/officeDocument/2006/relationships/image" Target="../media/image120.png"/><Relationship Id="rId61" Type="http://schemas.openxmlformats.org/officeDocument/2006/relationships/customXml" Target="../ink/ink36.xml"/><Relationship Id="rId82" Type="http://schemas.openxmlformats.org/officeDocument/2006/relationships/image" Target="../media/image72.png"/><Relationship Id="rId152" Type="http://schemas.openxmlformats.org/officeDocument/2006/relationships/image" Target="../media/image107.png"/><Relationship Id="rId173" Type="http://schemas.openxmlformats.org/officeDocument/2006/relationships/customXml" Target="../ink/ink92.xml"/><Relationship Id="rId19" Type="http://schemas.openxmlformats.org/officeDocument/2006/relationships/image" Target="../media/image41.png"/><Relationship Id="rId14" Type="http://schemas.openxmlformats.org/officeDocument/2006/relationships/customXml" Target="../ink/ink12.xml"/><Relationship Id="rId30" Type="http://schemas.openxmlformats.org/officeDocument/2006/relationships/customXml" Target="../ink/ink20.xml"/><Relationship Id="rId35" Type="http://schemas.openxmlformats.org/officeDocument/2006/relationships/customXml" Target="../ink/ink23.xml"/><Relationship Id="rId56" Type="http://schemas.openxmlformats.org/officeDocument/2006/relationships/image" Target="../media/image59.png"/><Relationship Id="rId77" Type="http://schemas.openxmlformats.org/officeDocument/2006/relationships/customXml" Target="../ink/ink44.xml"/><Relationship Id="rId100" Type="http://schemas.openxmlformats.org/officeDocument/2006/relationships/image" Target="../media/image81.png"/><Relationship Id="rId105" Type="http://schemas.openxmlformats.org/officeDocument/2006/relationships/customXml" Target="../ink/ink58.xml"/><Relationship Id="rId126" Type="http://schemas.openxmlformats.org/officeDocument/2006/relationships/image" Target="../media/image94.png"/><Relationship Id="rId147" Type="http://schemas.openxmlformats.org/officeDocument/2006/relationships/customXml" Target="../ink/ink79.xml"/><Relationship Id="rId168" Type="http://schemas.openxmlformats.org/officeDocument/2006/relationships/image" Target="../media/image115.png"/><Relationship Id="rId8" Type="http://schemas.openxmlformats.org/officeDocument/2006/relationships/customXml" Target="../ink/ink9.xml"/><Relationship Id="rId51" Type="http://schemas.openxmlformats.org/officeDocument/2006/relationships/customXml" Target="../ink/ink31.xml"/><Relationship Id="rId72" Type="http://schemas.openxmlformats.org/officeDocument/2006/relationships/image" Target="../media/image67.png"/><Relationship Id="rId93" Type="http://schemas.openxmlformats.org/officeDocument/2006/relationships/customXml" Target="../ink/ink52.xml"/><Relationship Id="rId98" Type="http://schemas.openxmlformats.org/officeDocument/2006/relationships/image" Target="../media/image80.png"/><Relationship Id="rId121" Type="http://schemas.openxmlformats.org/officeDocument/2006/relationships/customXml" Target="../ink/ink66.xml"/><Relationship Id="rId142" Type="http://schemas.openxmlformats.org/officeDocument/2006/relationships/image" Target="../media/image102.png"/><Relationship Id="rId163" Type="http://schemas.openxmlformats.org/officeDocument/2006/relationships/customXml" Target="../ink/ink87.xml"/><Relationship Id="rId3" Type="http://schemas.openxmlformats.org/officeDocument/2006/relationships/image" Target="../media/image33.png"/><Relationship Id="rId25" Type="http://schemas.openxmlformats.org/officeDocument/2006/relationships/image" Target="../media/image44.png"/><Relationship Id="rId46" Type="http://schemas.openxmlformats.org/officeDocument/2006/relationships/image" Target="../media/image54.png"/><Relationship Id="rId67" Type="http://schemas.openxmlformats.org/officeDocument/2006/relationships/customXml" Target="../ink/ink39.xml"/><Relationship Id="rId116" Type="http://schemas.openxmlformats.org/officeDocument/2006/relationships/image" Target="../media/image89.png"/><Relationship Id="rId137" Type="http://schemas.openxmlformats.org/officeDocument/2006/relationships/customXml" Target="../ink/ink74.xml"/><Relationship Id="rId158" Type="http://schemas.openxmlformats.org/officeDocument/2006/relationships/image" Target="../media/image110.png"/><Relationship Id="rId20" Type="http://schemas.openxmlformats.org/officeDocument/2006/relationships/customXml" Target="../ink/ink15.xml"/><Relationship Id="rId41" Type="http://schemas.openxmlformats.org/officeDocument/2006/relationships/customXml" Target="../ink/ink26.xml"/><Relationship Id="rId62" Type="http://schemas.openxmlformats.org/officeDocument/2006/relationships/image" Target="../media/image62.png"/><Relationship Id="rId83" Type="http://schemas.openxmlformats.org/officeDocument/2006/relationships/customXml" Target="../ink/ink47.xml"/><Relationship Id="rId88" Type="http://schemas.openxmlformats.org/officeDocument/2006/relationships/image" Target="../media/image75.png"/><Relationship Id="rId111" Type="http://schemas.openxmlformats.org/officeDocument/2006/relationships/customXml" Target="../ink/ink61.xml"/><Relationship Id="rId132" Type="http://schemas.openxmlformats.org/officeDocument/2006/relationships/image" Target="../media/image97.png"/><Relationship Id="rId153" Type="http://schemas.openxmlformats.org/officeDocument/2006/relationships/customXml" Target="../ink/ink82.xml"/><Relationship Id="rId174" Type="http://schemas.openxmlformats.org/officeDocument/2006/relationships/image" Target="../media/image118.png"/><Relationship Id="rId15" Type="http://schemas.openxmlformats.org/officeDocument/2006/relationships/image" Target="../media/image39.png"/><Relationship Id="rId36" Type="http://schemas.openxmlformats.org/officeDocument/2006/relationships/image" Target="../media/image49.png"/><Relationship Id="rId57" Type="http://schemas.openxmlformats.org/officeDocument/2006/relationships/customXml" Target="../ink/ink34.xml"/><Relationship Id="rId106" Type="http://schemas.openxmlformats.org/officeDocument/2006/relationships/image" Target="../media/image84.png"/><Relationship Id="rId127" Type="http://schemas.openxmlformats.org/officeDocument/2006/relationships/customXml" Target="../ink/ink69.xml"/><Relationship Id="rId10" Type="http://schemas.openxmlformats.org/officeDocument/2006/relationships/customXml" Target="../ink/ink10.xml"/><Relationship Id="rId31" Type="http://schemas.openxmlformats.org/officeDocument/2006/relationships/customXml" Target="../ink/ink21.xml"/><Relationship Id="rId52" Type="http://schemas.openxmlformats.org/officeDocument/2006/relationships/image" Target="../media/image57.png"/><Relationship Id="rId73" Type="http://schemas.openxmlformats.org/officeDocument/2006/relationships/customXml" Target="../ink/ink42.xml"/><Relationship Id="rId78" Type="http://schemas.openxmlformats.org/officeDocument/2006/relationships/image" Target="../media/image70.png"/><Relationship Id="rId94" Type="http://schemas.openxmlformats.org/officeDocument/2006/relationships/image" Target="../media/image78.png"/><Relationship Id="rId99" Type="http://schemas.openxmlformats.org/officeDocument/2006/relationships/customXml" Target="../ink/ink55.xml"/><Relationship Id="rId101" Type="http://schemas.openxmlformats.org/officeDocument/2006/relationships/customXml" Target="../ink/ink56.xml"/><Relationship Id="rId122" Type="http://schemas.openxmlformats.org/officeDocument/2006/relationships/image" Target="../media/image92.png"/><Relationship Id="rId143" Type="http://schemas.openxmlformats.org/officeDocument/2006/relationships/customXml" Target="../ink/ink77.xml"/><Relationship Id="rId148" Type="http://schemas.openxmlformats.org/officeDocument/2006/relationships/image" Target="../media/image105.png"/><Relationship Id="rId164" Type="http://schemas.openxmlformats.org/officeDocument/2006/relationships/image" Target="../media/image113.png"/><Relationship Id="rId169" Type="http://schemas.openxmlformats.org/officeDocument/2006/relationships/customXml" Target="../ink/ink90.xml"/><Relationship Id="rId4" Type="http://schemas.openxmlformats.org/officeDocument/2006/relationships/customXml" Target="../ink/ink7.xml"/><Relationship Id="rId9" Type="http://schemas.openxmlformats.org/officeDocument/2006/relationships/image" Target="../media/image36.png"/><Relationship Id="rId26" Type="http://schemas.openxmlformats.org/officeDocument/2006/relationships/customXml" Target="../ink/ink18.xml"/><Relationship Id="rId47" Type="http://schemas.openxmlformats.org/officeDocument/2006/relationships/customXml" Target="../ink/ink29.xml"/><Relationship Id="rId68" Type="http://schemas.openxmlformats.org/officeDocument/2006/relationships/image" Target="../media/image65.png"/><Relationship Id="rId89" Type="http://schemas.openxmlformats.org/officeDocument/2006/relationships/customXml" Target="../ink/ink50.xml"/><Relationship Id="rId112" Type="http://schemas.openxmlformats.org/officeDocument/2006/relationships/image" Target="../media/image87.png"/><Relationship Id="rId133" Type="http://schemas.openxmlformats.org/officeDocument/2006/relationships/customXml" Target="../ink/ink72.xml"/><Relationship Id="rId154" Type="http://schemas.openxmlformats.org/officeDocument/2006/relationships/image" Target="../media/image108.png"/><Relationship Id="rId175" Type="http://schemas.openxmlformats.org/officeDocument/2006/relationships/customXml" Target="../ink/ink93.xml"/><Relationship Id="rId16" Type="http://schemas.openxmlformats.org/officeDocument/2006/relationships/customXml" Target="../ink/ink13.xml"/><Relationship Id="rId37" Type="http://schemas.openxmlformats.org/officeDocument/2006/relationships/customXml" Target="../ink/ink24.xml"/><Relationship Id="rId58" Type="http://schemas.openxmlformats.org/officeDocument/2006/relationships/image" Target="../media/image60.png"/><Relationship Id="rId79" Type="http://schemas.openxmlformats.org/officeDocument/2006/relationships/customXml" Target="../ink/ink45.xml"/><Relationship Id="rId102" Type="http://schemas.openxmlformats.org/officeDocument/2006/relationships/image" Target="../media/image82.png"/><Relationship Id="rId123" Type="http://schemas.openxmlformats.org/officeDocument/2006/relationships/customXml" Target="../ink/ink67.xml"/><Relationship Id="rId144" Type="http://schemas.openxmlformats.org/officeDocument/2006/relationships/image" Target="../media/image103.png"/><Relationship Id="rId90" Type="http://schemas.openxmlformats.org/officeDocument/2006/relationships/image" Target="../media/image76.png"/><Relationship Id="rId165" Type="http://schemas.openxmlformats.org/officeDocument/2006/relationships/customXml" Target="../ink/ink88.xml"/><Relationship Id="rId27" Type="http://schemas.openxmlformats.org/officeDocument/2006/relationships/image" Target="../media/image45.png"/><Relationship Id="rId48" Type="http://schemas.openxmlformats.org/officeDocument/2006/relationships/image" Target="../media/image55.png"/><Relationship Id="rId69" Type="http://schemas.openxmlformats.org/officeDocument/2006/relationships/customXml" Target="../ink/ink40.xml"/><Relationship Id="rId113" Type="http://schemas.openxmlformats.org/officeDocument/2006/relationships/customXml" Target="../ink/ink62.xml"/><Relationship Id="rId134" Type="http://schemas.openxmlformats.org/officeDocument/2006/relationships/image" Target="../media/image98.png"/><Relationship Id="rId80" Type="http://schemas.openxmlformats.org/officeDocument/2006/relationships/image" Target="../media/image71.png"/><Relationship Id="rId155" Type="http://schemas.openxmlformats.org/officeDocument/2006/relationships/customXml" Target="../ink/ink83.xml"/><Relationship Id="rId176" Type="http://schemas.openxmlformats.org/officeDocument/2006/relationships/image" Target="../media/image119.png"/><Relationship Id="rId17" Type="http://schemas.openxmlformats.org/officeDocument/2006/relationships/image" Target="../media/image40.png"/><Relationship Id="rId38" Type="http://schemas.openxmlformats.org/officeDocument/2006/relationships/image" Target="../media/image50.png"/><Relationship Id="rId59" Type="http://schemas.openxmlformats.org/officeDocument/2006/relationships/customXml" Target="../ink/ink35.xml"/><Relationship Id="rId103" Type="http://schemas.openxmlformats.org/officeDocument/2006/relationships/customXml" Target="../ink/ink57.xml"/><Relationship Id="rId124" Type="http://schemas.openxmlformats.org/officeDocument/2006/relationships/image" Target="../media/image93.png"/><Relationship Id="rId70" Type="http://schemas.openxmlformats.org/officeDocument/2006/relationships/image" Target="../media/image66.png"/><Relationship Id="rId91" Type="http://schemas.openxmlformats.org/officeDocument/2006/relationships/customXml" Target="../ink/ink51.xml"/><Relationship Id="rId145" Type="http://schemas.openxmlformats.org/officeDocument/2006/relationships/customXml" Target="../ink/ink78.xml"/><Relationship Id="rId166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3.xml"/><Relationship Id="rId299" Type="http://schemas.openxmlformats.org/officeDocument/2006/relationships/customXml" Target="../ink/ink244.xml"/><Relationship Id="rId21" Type="http://schemas.openxmlformats.org/officeDocument/2006/relationships/customXml" Target="../ink/ink104.xml"/><Relationship Id="rId63" Type="http://schemas.openxmlformats.org/officeDocument/2006/relationships/customXml" Target="../ink/ink125.xml"/><Relationship Id="rId159" Type="http://schemas.openxmlformats.org/officeDocument/2006/relationships/customXml" Target="../ink/ink174.xml"/><Relationship Id="rId170" Type="http://schemas.openxmlformats.org/officeDocument/2006/relationships/image" Target="../media/image203.png"/><Relationship Id="rId226" Type="http://schemas.openxmlformats.org/officeDocument/2006/relationships/image" Target="../media/image231.png"/><Relationship Id="rId268" Type="http://schemas.openxmlformats.org/officeDocument/2006/relationships/image" Target="../media/image252.png"/><Relationship Id="rId32" Type="http://schemas.openxmlformats.org/officeDocument/2006/relationships/image" Target="../media/image136.png"/><Relationship Id="rId74" Type="http://schemas.openxmlformats.org/officeDocument/2006/relationships/image" Target="../media/image156.png"/><Relationship Id="rId128" Type="http://schemas.openxmlformats.org/officeDocument/2006/relationships/image" Target="../media/image182.png"/><Relationship Id="rId5" Type="http://schemas.openxmlformats.org/officeDocument/2006/relationships/customXml" Target="../ink/ink96.xml"/><Relationship Id="rId181" Type="http://schemas.openxmlformats.org/officeDocument/2006/relationships/customXml" Target="../ink/ink185.xml"/><Relationship Id="rId237" Type="http://schemas.openxmlformats.org/officeDocument/2006/relationships/customXml" Target="../ink/ink213.xml"/><Relationship Id="rId279" Type="http://schemas.openxmlformats.org/officeDocument/2006/relationships/customXml" Target="../ink/ink234.xml"/><Relationship Id="rId43" Type="http://schemas.openxmlformats.org/officeDocument/2006/relationships/customXml" Target="../ink/ink115.xml"/><Relationship Id="rId139" Type="http://schemas.openxmlformats.org/officeDocument/2006/relationships/customXml" Target="../ink/ink164.xml"/><Relationship Id="rId290" Type="http://schemas.openxmlformats.org/officeDocument/2006/relationships/image" Target="../media/image263.png"/><Relationship Id="rId85" Type="http://schemas.openxmlformats.org/officeDocument/2006/relationships/customXml" Target="../ink/ink136.xml"/><Relationship Id="rId150" Type="http://schemas.openxmlformats.org/officeDocument/2006/relationships/image" Target="../media/image193.png"/><Relationship Id="rId192" Type="http://schemas.openxmlformats.org/officeDocument/2006/relationships/image" Target="../media/image214.png"/><Relationship Id="rId206" Type="http://schemas.openxmlformats.org/officeDocument/2006/relationships/image" Target="../media/image221.png"/><Relationship Id="rId248" Type="http://schemas.openxmlformats.org/officeDocument/2006/relationships/image" Target="../media/image242.png"/><Relationship Id="rId12" Type="http://schemas.openxmlformats.org/officeDocument/2006/relationships/image" Target="../media/image126.png"/><Relationship Id="rId108" Type="http://schemas.openxmlformats.org/officeDocument/2006/relationships/image" Target="../media/image172.png"/><Relationship Id="rId54" Type="http://schemas.openxmlformats.org/officeDocument/2006/relationships/image" Target="../media/image146.png"/><Relationship Id="rId96" Type="http://schemas.openxmlformats.org/officeDocument/2006/relationships/image" Target="../media/image166.png"/><Relationship Id="rId161" Type="http://schemas.openxmlformats.org/officeDocument/2006/relationships/customXml" Target="../ink/ink175.xml"/><Relationship Id="rId217" Type="http://schemas.openxmlformats.org/officeDocument/2006/relationships/customXml" Target="../ink/ink203.xml"/><Relationship Id="rId6" Type="http://schemas.openxmlformats.org/officeDocument/2006/relationships/image" Target="../media/image123.png"/><Relationship Id="rId238" Type="http://schemas.openxmlformats.org/officeDocument/2006/relationships/image" Target="../media/image237.png"/><Relationship Id="rId259" Type="http://schemas.openxmlformats.org/officeDocument/2006/relationships/customXml" Target="../ink/ink224.xml"/><Relationship Id="rId23" Type="http://schemas.openxmlformats.org/officeDocument/2006/relationships/customXml" Target="../ink/ink105.xml"/><Relationship Id="rId119" Type="http://schemas.openxmlformats.org/officeDocument/2006/relationships/customXml" Target="../ink/ink154.xml"/><Relationship Id="rId270" Type="http://schemas.openxmlformats.org/officeDocument/2006/relationships/image" Target="../media/image253.png"/><Relationship Id="rId291" Type="http://schemas.openxmlformats.org/officeDocument/2006/relationships/customXml" Target="../ink/ink240.xml"/><Relationship Id="rId44" Type="http://schemas.openxmlformats.org/officeDocument/2006/relationships/image" Target="../media/image41.png"/><Relationship Id="rId65" Type="http://schemas.openxmlformats.org/officeDocument/2006/relationships/customXml" Target="../ink/ink126.xml"/><Relationship Id="rId86" Type="http://schemas.openxmlformats.org/officeDocument/2006/relationships/customXml" Target="../ink/ink137.xml"/><Relationship Id="rId130" Type="http://schemas.openxmlformats.org/officeDocument/2006/relationships/image" Target="../media/image183.png"/><Relationship Id="rId151" Type="http://schemas.openxmlformats.org/officeDocument/2006/relationships/customXml" Target="../ink/ink170.xml"/><Relationship Id="rId172" Type="http://schemas.openxmlformats.org/officeDocument/2006/relationships/image" Target="../media/image204.png"/><Relationship Id="rId193" Type="http://schemas.openxmlformats.org/officeDocument/2006/relationships/customXml" Target="../ink/ink191.xml"/><Relationship Id="rId207" Type="http://schemas.openxmlformats.org/officeDocument/2006/relationships/customXml" Target="../ink/ink198.xml"/><Relationship Id="rId228" Type="http://schemas.openxmlformats.org/officeDocument/2006/relationships/image" Target="../media/image232.png"/><Relationship Id="rId249" Type="http://schemas.openxmlformats.org/officeDocument/2006/relationships/customXml" Target="../ink/ink219.xml"/><Relationship Id="rId13" Type="http://schemas.openxmlformats.org/officeDocument/2006/relationships/customXml" Target="../ink/ink100.xml"/><Relationship Id="rId109" Type="http://schemas.openxmlformats.org/officeDocument/2006/relationships/customXml" Target="../ink/ink149.xml"/><Relationship Id="rId260" Type="http://schemas.openxmlformats.org/officeDocument/2006/relationships/image" Target="../media/image248.png"/><Relationship Id="rId281" Type="http://schemas.openxmlformats.org/officeDocument/2006/relationships/customXml" Target="../ink/ink235.xml"/><Relationship Id="rId34" Type="http://schemas.openxmlformats.org/officeDocument/2006/relationships/image" Target="../media/image137.png"/><Relationship Id="rId55" Type="http://schemas.openxmlformats.org/officeDocument/2006/relationships/customXml" Target="../ink/ink121.xml"/><Relationship Id="rId76" Type="http://schemas.openxmlformats.org/officeDocument/2006/relationships/image" Target="../media/image157.png"/><Relationship Id="rId97" Type="http://schemas.openxmlformats.org/officeDocument/2006/relationships/customXml" Target="../ink/ink143.xml"/><Relationship Id="rId120" Type="http://schemas.openxmlformats.org/officeDocument/2006/relationships/image" Target="../media/image178.png"/><Relationship Id="rId141" Type="http://schemas.openxmlformats.org/officeDocument/2006/relationships/customXml" Target="../ink/ink165.xml"/><Relationship Id="rId7" Type="http://schemas.openxmlformats.org/officeDocument/2006/relationships/customXml" Target="../ink/ink97.xml"/><Relationship Id="rId162" Type="http://schemas.openxmlformats.org/officeDocument/2006/relationships/image" Target="../media/image199.png"/><Relationship Id="rId183" Type="http://schemas.openxmlformats.org/officeDocument/2006/relationships/customXml" Target="../ink/ink186.xml"/><Relationship Id="rId218" Type="http://schemas.openxmlformats.org/officeDocument/2006/relationships/image" Target="../media/image227.png"/><Relationship Id="rId239" Type="http://schemas.openxmlformats.org/officeDocument/2006/relationships/customXml" Target="../ink/ink214.xml"/><Relationship Id="rId250" Type="http://schemas.openxmlformats.org/officeDocument/2006/relationships/image" Target="../media/image243.png"/><Relationship Id="rId271" Type="http://schemas.openxmlformats.org/officeDocument/2006/relationships/customXml" Target="../ink/ink230.xml"/><Relationship Id="rId292" Type="http://schemas.openxmlformats.org/officeDocument/2006/relationships/image" Target="../media/image264.png"/><Relationship Id="rId24" Type="http://schemas.openxmlformats.org/officeDocument/2006/relationships/image" Target="../media/image132.png"/><Relationship Id="rId45" Type="http://schemas.openxmlformats.org/officeDocument/2006/relationships/customXml" Target="../ink/ink116.xml"/><Relationship Id="rId66" Type="http://schemas.openxmlformats.org/officeDocument/2006/relationships/image" Target="../media/image152.png"/><Relationship Id="rId87" Type="http://schemas.openxmlformats.org/officeDocument/2006/relationships/image" Target="../media/image162.png"/><Relationship Id="rId110" Type="http://schemas.openxmlformats.org/officeDocument/2006/relationships/image" Target="../media/image173.png"/><Relationship Id="rId131" Type="http://schemas.openxmlformats.org/officeDocument/2006/relationships/customXml" Target="../ink/ink160.xml"/><Relationship Id="rId152" Type="http://schemas.openxmlformats.org/officeDocument/2006/relationships/image" Target="../media/image194.png"/><Relationship Id="rId173" Type="http://schemas.openxmlformats.org/officeDocument/2006/relationships/customXml" Target="../ink/ink181.xml"/><Relationship Id="rId194" Type="http://schemas.openxmlformats.org/officeDocument/2006/relationships/image" Target="../media/image215.png"/><Relationship Id="rId208" Type="http://schemas.openxmlformats.org/officeDocument/2006/relationships/image" Target="../media/image222.png"/><Relationship Id="rId229" Type="http://schemas.openxmlformats.org/officeDocument/2006/relationships/customXml" Target="../ink/ink209.xml"/><Relationship Id="rId240" Type="http://schemas.openxmlformats.org/officeDocument/2006/relationships/image" Target="../media/image238.png"/><Relationship Id="rId261" Type="http://schemas.openxmlformats.org/officeDocument/2006/relationships/customXml" Target="../ink/ink225.xml"/><Relationship Id="rId14" Type="http://schemas.openxmlformats.org/officeDocument/2006/relationships/image" Target="../media/image127.png"/><Relationship Id="rId35" Type="http://schemas.openxmlformats.org/officeDocument/2006/relationships/customXml" Target="../ink/ink111.xml"/><Relationship Id="rId56" Type="http://schemas.openxmlformats.org/officeDocument/2006/relationships/image" Target="../media/image147.png"/><Relationship Id="rId77" Type="http://schemas.openxmlformats.org/officeDocument/2006/relationships/customXml" Target="../ink/ink132.xml"/><Relationship Id="rId100" Type="http://schemas.openxmlformats.org/officeDocument/2006/relationships/image" Target="../media/image168.png"/><Relationship Id="rId282" Type="http://schemas.openxmlformats.org/officeDocument/2006/relationships/image" Target="../media/image259.png"/><Relationship Id="rId8" Type="http://schemas.openxmlformats.org/officeDocument/2006/relationships/image" Target="../media/image124.png"/><Relationship Id="rId98" Type="http://schemas.openxmlformats.org/officeDocument/2006/relationships/image" Target="../media/image167.png"/><Relationship Id="rId121" Type="http://schemas.openxmlformats.org/officeDocument/2006/relationships/customXml" Target="../ink/ink155.xml"/><Relationship Id="rId142" Type="http://schemas.openxmlformats.org/officeDocument/2006/relationships/image" Target="../media/image189.png"/><Relationship Id="rId163" Type="http://schemas.openxmlformats.org/officeDocument/2006/relationships/customXml" Target="../ink/ink176.xml"/><Relationship Id="rId184" Type="http://schemas.openxmlformats.org/officeDocument/2006/relationships/image" Target="../media/image210.png"/><Relationship Id="rId219" Type="http://schemas.openxmlformats.org/officeDocument/2006/relationships/customXml" Target="../ink/ink204.xml"/><Relationship Id="rId230" Type="http://schemas.openxmlformats.org/officeDocument/2006/relationships/image" Target="../media/image233.png"/><Relationship Id="rId251" Type="http://schemas.openxmlformats.org/officeDocument/2006/relationships/customXml" Target="../ink/ink220.xml"/><Relationship Id="rId25" Type="http://schemas.openxmlformats.org/officeDocument/2006/relationships/customXml" Target="../ink/ink106.xml"/><Relationship Id="rId46" Type="http://schemas.openxmlformats.org/officeDocument/2006/relationships/image" Target="../media/image142.png"/><Relationship Id="rId67" Type="http://schemas.openxmlformats.org/officeDocument/2006/relationships/customXml" Target="../ink/ink127.xml"/><Relationship Id="rId272" Type="http://schemas.openxmlformats.org/officeDocument/2006/relationships/image" Target="../media/image254.png"/><Relationship Id="rId293" Type="http://schemas.openxmlformats.org/officeDocument/2006/relationships/customXml" Target="../ink/ink241.xml"/><Relationship Id="rId88" Type="http://schemas.openxmlformats.org/officeDocument/2006/relationships/customXml" Target="../ink/ink138.xml"/><Relationship Id="rId111" Type="http://schemas.openxmlformats.org/officeDocument/2006/relationships/customXml" Target="../ink/ink150.xml"/><Relationship Id="rId132" Type="http://schemas.openxmlformats.org/officeDocument/2006/relationships/image" Target="../media/image184.png"/><Relationship Id="rId153" Type="http://schemas.openxmlformats.org/officeDocument/2006/relationships/customXml" Target="../ink/ink171.xml"/><Relationship Id="rId174" Type="http://schemas.openxmlformats.org/officeDocument/2006/relationships/image" Target="../media/image205.png"/><Relationship Id="rId195" Type="http://schemas.openxmlformats.org/officeDocument/2006/relationships/customXml" Target="../ink/ink192.xml"/><Relationship Id="rId209" Type="http://schemas.openxmlformats.org/officeDocument/2006/relationships/customXml" Target="../ink/ink199.xml"/><Relationship Id="rId220" Type="http://schemas.openxmlformats.org/officeDocument/2006/relationships/image" Target="../media/image228.png"/><Relationship Id="rId241" Type="http://schemas.openxmlformats.org/officeDocument/2006/relationships/customXml" Target="../ink/ink215.xml"/><Relationship Id="rId15" Type="http://schemas.openxmlformats.org/officeDocument/2006/relationships/customXml" Target="../ink/ink101.xml"/><Relationship Id="rId36" Type="http://schemas.openxmlformats.org/officeDocument/2006/relationships/image" Target="../media/image138.png"/><Relationship Id="rId57" Type="http://schemas.openxmlformats.org/officeDocument/2006/relationships/customXml" Target="../ink/ink122.xml"/><Relationship Id="rId262" Type="http://schemas.openxmlformats.org/officeDocument/2006/relationships/image" Target="../media/image249.png"/><Relationship Id="rId283" Type="http://schemas.openxmlformats.org/officeDocument/2006/relationships/customXml" Target="../ink/ink236.xml"/><Relationship Id="rId78" Type="http://schemas.openxmlformats.org/officeDocument/2006/relationships/image" Target="../media/image158.png"/><Relationship Id="rId99" Type="http://schemas.openxmlformats.org/officeDocument/2006/relationships/customXml" Target="../ink/ink144.xml"/><Relationship Id="rId101" Type="http://schemas.openxmlformats.org/officeDocument/2006/relationships/customXml" Target="../ink/ink145.xml"/><Relationship Id="rId122" Type="http://schemas.openxmlformats.org/officeDocument/2006/relationships/image" Target="../media/image179.png"/><Relationship Id="rId143" Type="http://schemas.openxmlformats.org/officeDocument/2006/relationships/customXml" Target="../ink/ink166.xml"/><Relationship Id="rId164" Type="http://schemas.openxmlformats.org/officeDocument/2006/relationships/image" Target="../media/image200.png"/><Relationship Id="rId185" Type="http://schemas.openxmlformats.org/officeDocument/2006/relationships/customXml" Target="../ink/ink187.xml"/><Relationship Id="rId9" Type="http://schemas.openxmlformats.org/officeDocument/2006/relationships/customXml" Target="../ink/ink98.xml"/><Relationship Id="rId210" Type="http://schemas.openxmlformats.org/officeDocument/2006/relationships/image" Target="../media/image223.png"/><Relationship Id="rId26" Type="http://schemas.openxmlformats.org/officeDocument/2006/relationships/image" Target="../media/image133.png"/><Relationship Id="rId231" Type="http://schemas.openxmlformats.org/officeDocument/2006/relationships/customXml" Target="../ink/ink210.xml"/><Relationship Id="rId252" Type="http://schemas.openxmlformats.org/officeDocument/2006/relationships/image" Target="../media/image244.png"/><Relationship Id="rId273" Type="http://schemas.openxmlformats.org/officeDocument/2006/relationships/customXml" Target="../ink/ink231.xml"/><Relationship Id="rId294" Type="http://schemas.openxmlformats.org/officeDocument/2006/relationships/image" Target="../media/image265.png"/><Relationship Id="rId47" Type="http://schemas.openxmlformats.org/officeDocument/2006/relationships/customXml" Target="../ink/ink117.xml"/><Relationship Id="rId68" Type="http://schemas.openxmlformats.org/officeDocument/2006/relationships/image" Target="../media/image153.png"/><Relationship Id="rId89" Type="http://schemas.openxmlformats.org/officeDocument/2006/relationships/customXml" Target="../ink/ink139.xml"/><Relationship Id="rId112" Type="http://schemas.openxmlformats.org/officeDocument/2006/relationships/image" Target="../media/image174.png"/><Relationship Id="rId133" Type="http://schemas.openxmlformats.org/officeDocument/2006/relationships/customXml" Target="../ink/ink161.xml"/><Relationship Id="rId154" Type="http://schemas.openxmlformats.org/officeDocument/2006/relationships/image" Target="../media/image195.png"/><Relationship Id="rId175" Type="http://schemas.openxmlformats.org/officeDocument/2006/relationships/customXml" Target="../ink/ink182.xml"/><Relationship Id="rId196" Type="http://schemas.openxmlformats.org/officeDocument/2006/relationships/image" Target="../media/image216.png"/><Relationship Id="rId200" Type="http://schemas.openxmlformats.org/officeDocument/2006/relationships/image" Target="../media/image218.png"/><Relationship Id="rId16" Type="http://schemas.openxmlformats.org/officeDocument/2006/relationships/image" Target="../media/image128.png"/><Relationship Id="rId221" Type="http://schemas.openxmlformats.org/officeDocument/2006/relationships/customXml" Target="../ink/ink205.xml"/><Relationship Id="rId242" Type="http://schemas.openxmlformats.org/officeDocument/2006/relationships/image" Target="../media/image239.png"/><Relationship Id="rId263" Type="http://schemas.openxmlformats.org/officeDocument/2006/relationships/customXml" Target="../ink/ink226.xml"/><Relationship Id="rId284" Type="http://schemas.openxmlformats.org/officeDocument/2006/relationships/image" Target="../media/image260.png"/><Relationship Id="rId37" Type="http://schemas.openxmlformats.org/officeDocument/2006/relationships/customXml" Target="../ink/ink112.xml"/><Relationship Id="rId58" Type="http://schemas.openxmlformats.org/officeDocument/2006/relationships/image" Target="../media/image148.png"/><Relationship Id="rId79" Type="http://schemas.openxmlformats.org/officeDocument/2006/relationships/customXml" Target="../ink/ink133.xml"/><Relationship Id="rId102" Type="http://schemas.openxmlformats.org/officeDocument/2006/relationships/image" Target="../media/image169.png"/><Relationship Id="rId123" Type="http://schemas.openxmlformats.org/officeDocument/2006/relationships/customXml" Target="../ink/ink156.xml"/><Relationship Id="rId144" Type="http://schemas.openxmlformats.org/officeDocument/2006/relationships/image" Target="../media/image190.png"/><Relationship Id="rId90" Type="http://schemas.openxmlformats.org/officeDocument/2006/relationships/image" Target="../media/image163.png"/><Relationship Id="rId165" Type="http://schemas.openxmlformats.org/officeDocument/2006/relationships/customXml" Target="../ink/ink177.xml"/><Relationship Id="rId186" Type="http://schemas.openxmlformats.org/officeDocument/2006/relationships/image" Target="../media/image211.png"/><Relationship Id="rId211" Type="http://schemas.openxmlformats.org/officeDocument/2006/relationships/customXml" Target="../ink/ink200.xml"/><Relationship Id="rId232" Type="http://schemas.openxmlformats.org/officeDocument/2006/relationships/image" Target="../media/image234.png"/><Relationship Id="rId253" Type="http://schemas.openxmlformats.org/officeDocument/2006/relationships/customXml" Target="../ink/ink221.xml"/><Relationship Id="rId274" Type="http://schemas.openxmlformats.org/officeDocument/2006/relationships/image" Target="../media/image255.png"/><Relationship Id="rId295" Type="http://schemas.openxmlformats.org/officeDocument/2006/relationships/customXml" Target="../ink/ink242.xml"/><Relationship Id="rId27" Type="http://schemas.openxmlformats.org/officeDocument/2006/relationships/customXml" Target="../ink/ink107.xml"/><Relationship Id="rId48" Type="http://schemas.openxmlformats.org/officeDocument/2006/relationships/image" Target="../media/image143.png"/><Relationship Id="rId69" Type="http://schemas.openxmlformats.org/officeDocument/2006/relationships/customXml" Target="../ink/ink128.xml"/><Relationship Id="rId113" Type="http://schemas.openxmlformats.org/officeDocument/2006/relationships/customXml" Target="../ink/ink151.xml"/><Relationship Id="rId134" Type="http://schemas.openxmlformats.org/officeDocument/2006/relationships/image" Target="../media/image185.png"/><Relationship Id="rId80" Type="http://schemas.openxmlformats.org/officeDocument/2006/relationships/image" Target="../media/image159.png"/><Relationship Id="rId155" Type="http://schemas.openxmlformats.org/officeDocument/2006/relationships/customXml" Target="../ink/ink172.xml"/><Relationship Id="rId176" Type="http://schemas.openxmlformats.org/officeDocument/2006/relationships/image" Target="../media/image206.png"/><Relationship Id="rId197" Type="http://schemas.openxmlformats.org/officeDocument/2006/relationships/customXml" Target="../ink/ink193.xml"/><Relationship Id="rId201" Type="http://schemas.openxmlformats.org/officeDocument/2006/relationships/customXml" Target="../ink/ink195.xml"/><Relationship Id="rId222" Type="http://schemas.openxmlformats.org/officeDocument/2006/relationships/image" Target="../media/image229.png"/><Relationship Id="rId243" Type="http://schemas.openxmlformats.org/officeDocument/2006/relationships/customXml" Target="../ink/ink216.xml"/><Relationship Id="rId264" Type="http://schemas.openxmlformats.org/officeDocument/2006/relationships/image" Target="../media/image250.png"/><Relationship Id="rId285" Type="http://schemas.openxmlformats.org/officeDocument/2006/relationships/customXml" Target="../ink/ink237.xml"/><Relationship Id="rId17" Type="http://schemas.openxmlformats.org/officeDocument/2006/relationships/customXml" Target="../ink/ink102.xml"/><Relationship Id="rId38" Type="http://schemas.openxmlformats.org/officeDocument/2006/relationships/image" Target="../media/image139.png"/><Relationship Id="rId59" Type="http://schemas.openxmlformats.org/officeDocument/2006/relationships/customXml" Target="../ink/ink123.xml"/><Relationship Id="rId103" Type="http://schemas.openxmlformats.org/officeDocument/2006/relationships/customXml" Target="../ink/ink146.xml"/><Relationship Id="rId124" Type="http://schemas.openxmlformats.org/officeDocument/2006/relationships/image" Target="../media/image180.png"/><Relationship Id="rId70" Type="http://schemas.openxmlformats.org/officeDocument/2006/relationships/image" Target="../media/image154.png"/><Relationship Id="rId91" Type="http://schemas.openxmlformats.org/officeDocument/2006/relationships/customXml" Target="../ink/ink140.xml"/><Relationship Id="rId145" Type="http://schemas.openxmlformats.org/officeDocument/2006/relationships/customXml" Target="../ink/ink167.xml"/><Relationship Id="rId166" Type="http://schemas.openxmlformats.org/officeDocument/2006/relationships/image" Target="../media/image201.png"/><Relationship Id="rId187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4.png"/><Relationship Id="rId233" Type="http://schemas.openxmlformats.org/officeDocument/2006/relationships/customXml" Target="../ink/ink211.xml"/><Relationship Id="rId254" Type="http://schemas.openxmlformats.org/officeDocument/2006/relationships/image" Target="../media/image245.png"/><Relationship Id="rId28" Type="http://schemas.openxmlformats.org/officeDocument/2006/relationships/image" Target="../media/image134.png"/><Relationship Id="rId49" Type="http://schemas.openxmlformats.org/officeDocument/2006/relationships/customXml" Target="../ink/ink118.xml"/><Relationship Id="rId114" Type="http://schemas.openxmlformats.org/officeDocument/2006/relationships/image" Target="../media/image175.png"/><Relationship Id="rId275" Type="http://schemas.openxmlformats.org/officeDocument/2006/relationships/customXml" Target="../ink/ink232.xml"/><Relationship Id="rId296" Type="http://schemas.openxmlformats.org/officeDocument/2006/relationships/image" Target="../media/image266.png"/><Relationship Id="rId300" Type="http://schemas.openxmlformats.org/officeDocument/2006/relationships/image" Target="../media/image268.png"/><Relationship Id="rId60" Type="http://schemas.openxmlformats.org/officeDocument/2006/relationships/image" Target="../media/image149.png"/><Relationship Id="rId81" Type="http://schemas.openxmlformats.org/officeDocument/2006/relationships/customXml" Target="../ink/ink134.xml"/><Relationship Id="rId135" Type="http://schemas.openxmlformats.org/officeDocument/2006/relationships/customXml" Target="../ink/ink162.xml"/><Relationship Id="rId156" Type="http://schemas.openxmlformats.org/officeDocument/2006/relationships/image" Target="../media/image196.png"/><Relationship Id="rId177" Type="http://schemas.openxmlformats.org/officeDocument/2006/relationships/customXml" Target="../ink/ink183.xml"/><Relationship Id="rId198" Type="http://schemas.openxmlformats.org/officeDocument/2006/relationships/image" Target="../media/image217.png"/><Relationship Id="rId202" Type="http://schemas.openxmlformats.org/officeDocument/2006/relationships/image" Target="../media/image219.png"/><Relationship Id="rId223" Type="http://schemas.openxmlformats.org/officeDocument/2006/relationships/customXml" Target="../ink/ink206.xml"/><Relationship Id="rId244" Type="http://schemas.openxmlformats.org/officeDocument/2006/relationships/image" Target="../media/image240.png"/><Relationship Id="rId18" Type="http://schemas.openxmlformats.org/officeDocument/2006/relationships/image" Target="../media/image129.png"/><Relationship Id="rId39" Type="http://schemas.openxmlformats.org/officeDocument/2006/relationships/customXml" Target="../ink/ink113.xml"/><Relationship Id="rId265" Type="http://schemas.openxmlformats.org/officeDocument/2006/relationships/customXml" Target="../ink/ink227.xml"/><Relationship Id="rId286" Type="http://schemas.openxmlformats.org/officeDocument/2006/relationships/image" Target="../media/image261.png"/><Relationship Id="rId50" Type="http://schemas.openxmlformats.org/officeDocument/2006/relationships/image" Target="../media/image144.png"/><Relationship Id="rId104" Type="http://schemas.openxmlformats.org/officeDocument/2006/relationships/image" Target="../media/image170.png"/><Relationship Id="rId125" Type="http://schemas.openxmlformats.org/officeDocument/2006/relationships/customXml" Target="../ink/ink157.xml"/><Relationship Id="rId146" Type="http://schemas.openxmlformats.org/officeDocument/2006/relationships/image" Target="../media/image191.png"/><Relationship Id="rId167" Type="http://schemas.openxmlformats.org/officeDocument/2006/relationships/customXml" Target="../ink/ink178.xml"/><Relationship Id="rId188" Type="http://schemas.openxmlformats.org/officeDocument/2006/relationships/image" Target="../media/image212.png"/><Relationship Id="rId71" Type="http://schemas.openxmlformats.org/officeDocument/2006/relationships/customXml" Target="../ink/ink129.xml"/><Relationship Id="rId92" Type="http://schemas.openxmlformats.org/officeDocument/2006/relationships/image" Target="../media/image164.png"/><Relationship Id="rId213" Type="http://schemas.openxmlformats.org/officeDocument/2006/relationships/customXml" Target="../ink/ink201.xml"/><Relationship Id="rId234" Type="http://schemas.openxmlformats.org/officeDocument/2006/relationships/image" Target="../media/image235.png"/><Relationship Id="rId2" Type="http://schemas.openxmlformats.org/officeDocument/2006/relationships/image" Target="../media/image121.png"/><Relationship Id="rId29" Type="http://schemas.openxmlformats.org/officeDocument/2006/relationships/customXml" Target="../ink/ink108.xml"/><Relationship Id="rId255" Type="http://schemas.openxmlformats.org/officeDocument/2006/relationships/customXml" Target="../ink/ink222.xml"/><Relationship Id="rId276" Type="http://schemas.openxmlformats.org/officeDocument/2006/relationships/image" Target="../media/image256.png"/><Relationship Id="rId297" Type="http://schemas.openxmlformats.org/officeDocument/2006/relationships/customXml" Target="../ink/ink243.xml"/><Relationship Id="rId40" Type="http://schemas.openxmlformats.org/officeDocument/2006/relationships/image" Target="../media/image140.png"/><Relationship Id="rId115" Type="http://schemas.openxmlformats.org/officeDocument/2006/relationships/customXml" Target="../ink/ink152.xml"/><Relationship Id="rId136" Type="http://schemas.openxmlformats.org/officeDocument/2006/relationships/image" Target="../media/image186.png"/><Relationship Id="rId157" Type="http://schemas.openxmlformats.org/officeDocument/2006/relationships/customXml" Target="../ink/ink173.xml"/><Relationship Id="rId178" Type="http://schemas.openxmlformats.org/officeDocument/2006/relationships/image" Target="../media/image207.png"/><Relationship Id="rId301" Type="http://schemas.openxmlformats.org/officeDocument/2006/relationships/customXml" Target="../ink/ink245.xml"/><Relationship Id="rId61" Type="http://schemas.openxmlformats.org/officeDocument/2006/relationships/customXml" Target="../ink/ink124.xml"/><Relationship Id="rId82" Type="http://schemas.openxmlformats.org/officeDocument/2006/relationships/image" Target="../media/image160.png"/><Relationship Id="rId199" Type="http://schemas.openxmlformats.org/officeDocument/2006/relationships/customXml" Target="../ink/ink194.xml"/><Relationship Id="rId203" Type="http://schemas.openxmlformats.org/officeDocument/2006/relationships/customXml" Target="../ink/ink196.xml"/><Relationship Id="rId19" Type="http://schemas.openxmlformats.org/officeDocument/2006/relationships/customXml" Target="../ink/ink103.xml"/><Relationship Id="rId224" Type="http://schemas.openxmlformats.org/officeDocument/2006/relationships/image" Target="../media/image230.png"/><Relationship Id="rId245" Type="http://schemas.openxmlformats.org/officeDocument/2006/relationships/customXml" Target="../ink/ink217.xml"/><Relationship Id="rId266" Type="http://schemas.openxmlformats.org/officeDocument/2006/relationships/image" Target="../media/image251.png"/><Relationship Id="rId287" Type="http://schemas.openxmlformats.org/officeDocument/2006/relationships/customXml" Target="../ink/ink238.xml"/><Relationship Id="rId30" Type="http://schemas.openxmlformats.org/officeDocument/2006/relationships/image" Target="../media/image135.png"/><Relationship Id="rId105" Type="http://schemas.openxmlformats.org/officeDocument/2006/relationships/customXml" Target="../ink/ink147.xml"/><Relationship Id="rId126" Type="http://schemas.openxmlformats.org/officeDocument/2006/relationships/image" Target="../media/image181.png"/><Relationship Id="rId147" Type="http://schemas.openxmlformats.org/officeDocument/2006/relationships/customXml" Target="../ink/ink168.xml"/><Relationship Id="rId168" Type="http://schemas.openxmlformats.org/officeDocument/2006/relationships/image" Target="../media/image202.png"/><Relationship Id="rId51" Type="http://schemas.openxmlformats.org/officeDocument/2006/relationships/customXml" Target="../ink/ink119.xml"/><Relationship Id="rId72" Type="http://schemas.openxmlformats.org/officeDocument/2006/relationships/image" Target="../media/image155.png"/><Relationship Id="rId93" Type="http://schemas.openxmlformats.org/officeDocument/2006/relationships/customXml" Target="../ink/ink141.xml"/><Relationship Id="rId189" Type="http://schemas.openxmlformats.org/officeDocument/2006/relationships/customXml" Target="../ink/ink189.xml"/><Relationship Id="rId3" Type="http://schemas.openxmlformats.org/officeDocument/2006/relationships/customXml" Target="../ink/ink95.xml"/><Relationship Id="rId214" Type="http://schemas.openxmlformats.org/officeDocument/2006/relationships/image" Target="../media/image225.png"/><Relationship Id="rId235" Type="http://schemas.openxmlformats.org/officeDocument/2006/relationships/customXml" Target="../ink/ink212.xml"/><Relationship Id="rId256" Type="http://schemas.openxmlformats.org/officeDocument/2006/relationships/image" Target="../media/image246.png"/><Relationship Id="rId277" Type="http://schemas.openxmlformats.org/officeDocument/2006/relationships/customXml" Target="../ink/ink233.xml"/><Relationship Id="rId298" Type="http://schemas.openxmlformats.org/officeDocument/2006/relationships/image" Target="../media/image267.png"/><Relationship Id="rId116" Type="http://schemas.openxmlformats.org/officeDocument/2006/relationships/image" Target="../media/image176.png"/><Relationship Id="rId137" Type="http://schemas.openxmlformats.org/officeDocument/2006/relationships/customXml" Target="../ink/ink163.xml"/><Relationship Id="rId158" Type="http://schemas.openxmlformats.org/officeDocument/2006/relationships/image" Target="../media/image197.png"/><Relationship Id="rId302" Type="http://schemas.openxmlformats.org/officeDocument/2006/relationships/image" Target="../media/image269.png"/><Relationship Id="rId20" Type="http://schemas.openxmlformats.org/officeDocument/2006/relationships/image" Target="../media/image130.png"/><Relationship Id="rId41" Type="http://schemas.openxmlformats.org/officeDocument/2006/relationships/customXml" Target="../ink/ink114.xml"/><Relationship Id="rId62" Type="http://schemas.openxmlformats.org/officeDocument/2006/relationships/image" Target="../media/image150.png"/><Relationship Id="rId83" Type="http://schemas.openxmlformats.org/officeDocument/2006/relationships/customXml" Target="../ink/ink135.xml"/><Relationship Id="rId179" Type="http://schemas.openxmlformats.org/officeDocument/2006/relationships/customXml" Target="../ink/ink184.xml"/><Relationship Id="rId190" Type="http://schemas.openxmlformats.org/officeDocument/2006/relationships/image" Target="../media/image213.png"/><Relationship Id="rId204" Type="http://schemas.openxmlformats.org/officeDocument/2006/relationships/image" Target="../media/image220.png"/><Relationship Id="rId225" Type="http://schemas.openxmlformats.org/officeDocument/2006/relationships/customXml" Target="../ink/ink207.xml"/><Relationship Id="rId246" Type="http://schemas.openxmlformats.org/officeDocument/2006/relationships/image" Target="../media/image241.png"/><Relationship Id="rId267" Type="http://schemas.openxmlformats.org/officeDocument/2006/relationships/customXml" Target="../ink/ink228.xml"/><Relationship Id="rId288" Type="http://schemas.openxmlformats.org/officeDocument/2006/relationships/image" Target="../media/image262.png"/><Relationship Id="rId106" Type="http://schemas.openxmlformats.org/officeDocument/2006/relationships/image" Target="../media/image171.png"/><Relationship Id="rId127" Type="http://schemas.openxmlformats.org/officeDocument/2006/relationships/customXml" Target="../ink/ink158.xml"/><Relationship Id="rId10" Type="http://schemas.openxmlformats.org/officeDocument/2006/relationships/image" Target="../media/image125.png"/><Relationship Id="rId31" Type="http://schemas.openxmlformats.org/officeDocument/2006/relationships/customXml" Target="../ink/ink109.xml"/><Relationship Id="rId52" Type="http://schemas.openxmlformats.org/officeDocument/2006/relationships/image" Target="../media/image145.png"/><Relationship Id="rId73" Type="http://schemas.openxmlformats.org/officeDocument/2006/relationships/customXml" Target="../ink/ink130.xml"/><Relationship Id="rId94" Type="http://schemas.openxmlformats.org/officeDocument/2006/relationships/image" Target="../media/image165.png"/><Relationship Id="rId148" Type="http://schemas.openxmlformats.org/officeDocument/2006/relationships/image" Target="../media/image192.png"/><Relationship Id="rId169" Type="http://schemas.openxmlformats.org/officeDocument/2006/relationships/customXml" Target="../ink/ink179.xml"/><Relationship Id="rId4" Type="http://schemas.openxmlformats.org/officeDocument/2006/relationships/image" Target="../media/image122.png"/><Relationship Id="rId180" Type="http://schemas.openxmlformats.org/officeDocument/2006/relationships/image" Target="../media/image208.png"/><Relationship Id="rId215" Type="http://schemas.openxmlformats.org/officeDocument/2006/relationships/customXml" Target="../ink/ink202.xml"/><Relationship Id="rId236" Type="http://schemas.openxmlformats.org/officeDocument/2006/relationships/image" Target="../media/image236.png"/><Relationship Id="rId257" Type="http://schemas.openxmlformats.org/officeDocument/2006/relationships/customXml" Target="../ink/ink223.xml"/><Relationship Id="rId278" Type="http://schemas.openxmlformats.org/officeDocument/2006/relationships/image" Target="../media/image257.png"/><Relationship Id="rId42" Type="http://schemas.openxmlformats.org/officeDocument/2006/relationships/image" Target="../media/image141.png"/><Relationship Id="rId84" Type="http://schemas.openxmlformats.org/officeDocument/2006/relationships/image" Target="../media/image161.png"/><Relationship Id="rId138" Type="http://schemas.openxmlformats.org/officeDocument/2006/relationships/image" Target="../media/image187.png"/><Relationship Id="rId191" Type="http://schemas.openxmlformats.org/officeDocument/2006/relationships/customXml" Target="../ink/ink190.xml"/><Relationship Id="rId205" Type="http://schemas.openxmlformats.org/officeDocument/2006/relationships/customXml" Target="../ink/ink197.xml"/><Relationship Id="rId247" Type="http://schemas.openxmlformats.org/officeDocument/2006/relationships/customXml" Target="../ink/ink218.xml"/><Relationship Id="rId107" Type="http://schemas.openxmlformats.org/officeDocument/2006/relationships/customXml" Target="../ink/ink148.xml"/><Relationship Id="rId289" Type="http://schemas.openxmlformats.org/officeDocument/2006/relationships/customXml" Target="../ink/ink239.xml"/><Relationship Id="rId11" Type="http://schemas.openxmlformats.org/officeDocument/2006/relationships/customXml" Target="../ink/ink99.xml"/><Relationship Id="rId53" Type="http://schemas.openxmlformats.org/officeDocument/2006/relationships/customXml" Target="../ink/ink120.xml"/><Relationship Id="rId149" Type="http://schemas.openxmlformats.org/officeDocument/2006/relationships/customXml" Target="../ink/ink169.xml"/><Relationship Id="rId95" Type="http://schemas.openxmlformats.org/officeDocument/2006/relationships/customXml" Target="../ink/ink142.xml"/><Relationship Id="rId160" Type="http://schemas.openxmlformats.org/officeDocument/2006/relationships/image" Target="../media/image198.png"/><Relationship Id="rId216" Type="http://schemas.openxmlformats.org/officeDocument/2006/relationships/image" Target="../media/image226.png"/><Relationship Id="rId258" Type="http://schemas.openxmlformats.org/officeDocument/2006/relationships/image" Target="../media/image247.png"/><Relationship Id="rId22" Type="http://schemas.openxmlformats.org/officeDocument/2006/relationships/image" Target="../media/image131.png"/><Relationship Id="rId64" Type="http://schemas.openxmlformats.org/officeDocument/2006/relationships/image" Target="../media/image151.png"/><Relationship Id="rId118" Type="http://schemas.openxmlformats.org/officeDocument/2006/relationships/image" Target="../media/image177.png"/><Relationship Id="rId171" Type="http://schemas.openxmlformats.org/officeDocument/2006/relationships/customXml" Target="../ink/ink180.xml"/><Relationship Id="rId227" Type="http://schemas.openxmlformats.org/officeDocument/2006/relationships/customXml" Target="../ink/ink208.xml"/><Relationship Id="rId269" Type="http://schemas.openxmlformats.org/officeDocument/2006/relationships/customXml" Target="../ink/ink229.xml"/><Relationship Id="rId33" Type="http://schemas.openxmlformats.org/officeDocument/2006/relationships/customXml" Target="../ink/ink110.xml"/><Relationship Id="rId129" Type="http://schemas.openxmlformats.org/officeDocument/2006/relationships/customXml" Target="../ink/ink159.xml"/><Relationship Id="rId280" Type="http://schemas.openxmlformats.org/officeDocument/2006/relationships/image" Target="../media/image258.png"/><Relationship Id="rId75" Type="http://schemas.openxmlformats.org/officeDocument/2006/relationships/customXml" Target="../ink/ink131.xml"/><Relationship Id="rId140" Type="http://schemas.openxmlformats.org/officeDocument/2006/relationships/image" Target="../media/image188.png"/><Relationship Id="rId182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customXml" Target="../ink/ink253.xml"/><Relationship Id="rId26" Type="http://schemas.openxmlformats.org/officeDocument/2006/relationships/customXml" Target="../ink/ink257.xml"/><Relationship Id="rId39" Type="http://schemas.openxmlformats.org/officeDocument/2006/relationships/image" Target="../media/image288.png"/><Relationship Id="rId21" Type="http://schemas.openxmlformats.org/officeDocument/2006/relationships/image" Target="../media/image280.png"/><Relationship Id="rId34" Type="http://schemas.openxmlformats.org/officeDocument/2006/relationships/customXml" Target="../ink/ink261.xml"/><Relationship Id="rId42" Type="http://schemas.openxmlformats.org/officeDocument/2006/relationships/customXml" Target="../ink/ink265.xml"/><Relationship Id="rId47" Type="http://schemas.openxmlformats.org/officeDocument/2006/relationships/image" Target="../media/image292.png"/><Relationship Id="rId50" Type="http://schemas.openxmlformats.org/officeDocument/2006/relationships/customXml" Target="../ink/ink269.xml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6" Type="http://schemas.openxmlformats.org/officeDocument/2006/relationships/customXml" Target="../ink/ink252.xml"/><Relationship Id="rId29" Type="http://schemas.openxmlformats.org/officeDocument/2006/relationships/image" Target="../media/image284.png"/><Relationship Id="rId11" Type="http://schemas.openxmlformats.org/officeDocument/2006/relationships/image" Target="../media/image275.png"/><Relationship Id="rId24" Type="http://schemas.openxmlformats.org/officeDocument/2006/relationships/customXml" Target="../ink/ink256.xml"/><Relationship Id="rId32" Type="http://schemas.openxmlformats.org/officeDocument/2006/relationships/customXml" Target="../ink/ink260.xml"/><Relationship Id="rId37" Type="http://schemas.openxmlformats.org/officeDocument/2006/relationships/image" Target="../media/image287.png"/><Relationship Id="rId40" Type="http://schemas.openxmlformats.org/officeDocument/2006/relationships/customXml" Target="../ink/ink264.xml"/><Relationship Id="rId45" Type="http://schemas.openxmlformats.org/officeDocument/2006/relationships/image" Target="../media/image291.png"/><Relationship Id="rId53" Type="http://schemas.openxmlformats.org/officeDocument/2006/relationships/image" Target="../media/image295.png"/><Relationship Id="rId5" Type="http://schemas.openxmlformats.org/officeDocument/2006/relationships/image" Target="../media/image272.png"/><Relationship Id="rId10" Type="http://schemas.openxmlformats.org/officeDocument/2006/relationships/customXml" Target="../ink/ink249.xml"/><Relationship Id="rId19" Type="http://schemas.openxmlformats.org/officeDocument/2006/relationships/image" Target="../media/image279.png"/><Relationship Id="rId31" Type="http://schemas.openxmlformats.org/officeDocument/2006/relationships/image" Target="../media/image285.png"/><Relationship Id="rId44" Type="http://schemas.openxmlformats.org/officeDocument/2006/relationships/customXml" Target="../ink/ink266.xml"/><Relationship Id="rId52" Type="http://schemas.openxmlformats.org/officeDocument/2006/relationships/customXml" Target="../ink/ink270.xml"/><Relationship Id="rId4" Type="http://schemas.openxmlformats.org/officeDocument/2006/relationships/customXml" Target="../ink/ink246.xml"/><Relationship Id="rId9" Type="http://schemas.openxmlformats.org/officeDocument/2006/relationships/image" Target="../media/image274.png"/><Relationship Id="rId14" Type="http://schemas.openxmlformats.org/officeDocument/2006/relationships/customXml" Target="../ink/ink251.xml"/><Relationship Id="rId22" Type="http://schemas.openxmlformats.org/officeDocument/2006/relationships/customXml" Target="../ink/ink255.xml"/><Relationship Id="rId27" Type="http://schemas.openxmlformats.org/officeDocument/2006/relationships/image" Target="../media/image283.png"/><Relationship Id="rId30" Type="http://schemas.openxmlformats.org/officeDocument/2006/relationships/customXml" Target="../ink/ink259.xml"/><Relationship Id="rId35" Type="http://schemas.openxmlformats.org/officeDocument/2006/relationships/image" Target="../media/image41.png"/><Relationship Id="rId43" Type="http://schemas.openxmlformats.org/officeDocument/2006/relationships/image" Target="../media/image290.png"/><Relationship Id="rId48" Type="http://schemas.openxmlformats.org/officeDocument/2006/relationships/customXml" Target="../ink/ink268.xml"/><Relationship Id="rId8" Type="http://schemas.openxmlformats.org/officeDocument/2006/relationships/customXml" Target="../ink/ink248.xml"/><Relationship Id="rId51" Type="http://schemas.openxmlformats.org/officeDocument/2006/relationships/image" Target="../media/image294.png"/><Relationship Id="rId3" Type="http://schemas.openxmlformats.org/officeDocument/2006/relationships/image" Target="../media/image271.png"/><Relationship Id="rId12" Type="http://schemas.openxmlformats.org/officeDocument/2006/relationships/customXml" Target="../ink/ink250.xml"/><Relationship Id="rId17" Type="http://schemas.openxmlformats.org/officeDocument/2006/relationships/image" Target="../media/image278.png"/><Relationship Id="rId25" Type="http://schemas.openxmlformats.org/officeDocument/2006/relationships/image" Target="../media/image282.png"/><Relationship Id="rId33" Type="http://schemas.openxmlformats.org/officeDocument/2006/relationships/image" Target="../media/image286.png"/><Relationship Id="rId38" Type="http://schemas.openxmlformats.org/officeDocument/2006/relationships/customXml" Target="../ink/ink263.xml"/><Relationship Id="rId46" Type="http://schemas.openxmlformats.org/officeDocument/2006/relationships/customXml" Target="../ink/ink267.xml"/><Relationship Id="rId20" Type="http://schemas.openxmlformats.org/officeDocument/2006/relationships/customXml" Target="../ink/ink254.xml"/><Relationship Id="rId41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7.xml"/><Relationship Id="rId15" Type="http://schemas.openxmlformats.org/officeDocument/2006/relationships/image" Target="../media/image277.png"/><Relationship Id="rId23" Type="http://schemas.openxmlformats.org/officeDocument/2006/relationships/image" Target="../media/image281.png"/><Relationship Id="rId28" Type="http://schemas.openxmlformats.org/officeDocument/2006/relationships/customXml" Target="../ink/ink258.xml"/><Relationship Id="rId36" Type="http://schemas.openxmlformats.org/officeDocument/2006/relationships/customXml" Target="../ink/ink262.xml"/><Relationship Id="rId49" Type="http://schemas.openxmlformats.org/officeDocument/2006/relationships/image" Target="../media/image2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customXml" Target="../ink/ink276.xml"/><Relationship Id="rId18" Type="http://schemas.openxmlformats.org/officeDocument/2006/relationships/image" Target="../media/image306.png"/><Relationship Id="rId3" Type="http://schemas.openxmlformats.org/officeDocument/2006/relationships/customXml" Target="../ink/ink271.xml"/><Relationship Id="rId7" Type="http://schemas.openxmlformats.org/officeDocument/2006/relationships/customXml" Target="../ink/ink273.xml"/><Relationship Id="rId12" Type="http://schemas.openxmlformats.org/officeDocument/2006/relationships/image" Target="../media/image303.png"/><Relationship Id="rId17" Type="http://schemas.openxmlformats.org/officeDocument/2006/relationships/customXml" Target="../ink/ink278.xml"/><Relationship Id="rId2" Type="http://schemas.openxmlformats.org/officeDocument/2006/relationships/image" Target="../media/image298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customXml" Target="../ink/ink275.xml"/><Relationship Id="rId5" Type="http://schemas.openxmlformats.org/officeDocument/2006/relationships/customXml" Target="../ink/ink272.xml"/><Relationship Id="rId15" Type="http://schemas.openxmlformats.org/officeDocument/2006/relationships/customXml" Target="../ink/ink277.xml"/><Relationship Id="rId10" Type="http://schemas.openxmlformats.org/officeDocument/2006/relationships/image" Target="../media/image302.png"/><Relationship Id="rId4" Type="http://schemas.openxmlformats.org/officeDocument/2006/relationships/image" Target="../media/image299.png"/><Relationship Id="rId9" Type="http://schemas.openxmlformats.org/officeDocument/2006/relationships/customXml" Target="../ink/ink274.xml"/><Relationship Id="rId14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ED551-8E17-A75E-D91A-90DC416A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3" y="518107"/>
            <a:ext cx="8290710" cy="24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5" y="635969"/>
            <a:ext cx="7478120" cy="54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" y="83368"/>
            <a:ext cx="8929669" cy="65813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5B432D-DCD5-4B38-824D-0181E206E145}"/>
              </a:ext>
            </a:extLst>
          </p:cNvPr>
          <p:cNvGrpSpPr/>
          <p:nvPr/>
        </p:nvGrpSpPr>
        <p:grpSpPr>
          <a:xfrm>
            <a:off x="187916" y="659505"/>
            <a:ext cx="1224720" cy="749880"/>
            <a:chOff x="187916" y="659505"/>
            <a:chExt cx="122472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14:cNvPr>
                <p14:cNvContentPartPr/>
                <p14:nvPr/>
              </p14:nvContentPartPr>
              <p14:xfrm>
                <a:off x="187916" y="856065"/>
                <a:ext cx="113760" cy="430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16" y="847425"/>
                  <a:ext cx="131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14:cNvPr>
                <p14:cNvContentPartPr/>
                <p14:nvPr/>
              </p14:nvContentPartPr>
              <p14:xfrm>
                <a:off x="329756" y="838785"/>
                <a:ext cx="28440" cy="30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116" y="829785"/>
                  <a:ext cx="46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14:cNvPr>
                <p14:cNvContentPartPr/>
                <p14:nvPr/>
              </p14:nvContentPartPr>
              <p14:xfrm>
                <a:off x="413996" y="935985"/>
                <a:ext cx="199080" cy="47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996" y="926985"/>
                  <a:ext cx="216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14:cNvPr>
                <p14:cNvContentPartPr/>
                <p14:nvPr/>
              </p14:nvContentPartPr>
              <p14:xfrm>
                <a:off x="592916" y="715665"/>
                <a:ext cx="715320" cy="319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4276" y="707025"/>
                  <a:ext cx="73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14:cNvPr>
                <p14:cNvContentPartPr/>
                <p14:nvPr/>
              </p14:nvContentPartPr>
              <p14:xfrm>
                <a:off x="1328756" y="659505"/>
                <a:ext cx="83880" cy="26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16" y="650865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14:cNvPr>
                <p14:cNvContentPartPr/>
                <p14:nvPr/>
              </p14:nvContentPartPr>
              <p14:xfrm>
                <a:off x="848156" y="1039305"/>
                <a:ext cx="296640" cy="122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516" y="1030305"/>
                  <a:ext cx="31428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23862"/>
            <a:ext cx="6905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49834FE-D691-4502-956B-82A1B0D828AC}"/>
              </a:ext>
            </a:extLst>
          </p:cNvPr>
          <p:cNvGrpSpPr/>
          <p:nvPr/>
        </p:nvGrpSpPr>
        <p:grpSpPr>
          <a:xfrm>
            <a:off x="3580556" y="1206705"/>
            <a:ext cx="2647800" cy="339480"/>
            <a:chOff x="3580556" y="1206705"/>
            <a:chExt cx="264780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14:cNvPr>
                <p14:cNvContentPartPr/>
                <p14:nvPr/>
              </p14:nvContentPartPr>
              <p14:xfrm>
                <a:off x="3580556" y="1403985"/>
                <a:ext cx="1513800" cy="14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1916" y="1395345"/>
                  <a:ext cx="153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14:cNvPr>
                <p14:cNvContentPartPr/>
                <p14:nvPr/>
              </p14:nvContentPartPr>
              <p14:xfrm>
                <a:off x="4600076" y="1271145"/>
                <a:ext cx="411840" cy="162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1076" y="1262505"/>
                  <a:ext cx="42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14:cNvPr>
                <p14:cNvContentPartPr/>
                <p14:nvPr/>
              </p14:nvContentPartPr>
              <p14:xfrm>
                <a:off x="4985636" y="1242345"/>
                <a:ext cx="83520" cy="142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6636" y="1233345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14:cNvPr>
                <p14:cNvContentPartPr/>
                <p14:nvPr/>
              </p14:nvContentPartPr>
              <p14:xfrm>
                <a:off x="5156276" y="1261785"/>
                <a:ext cx="128880" cy="145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636" y="1253145"/>
                  <a:ext cx="14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14:cNvPr>
                <p14:cNvContentPartPr/>
                <p14:nvPr/>
              </p14:nvContentPartPr>
              <p14:xfrm>
                <a:off x="5118476" y="1328025"/>
                <a:ext cx="161280" cy="1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9476" y="1319385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14:cNvPr>
                <p14:cNvContentPartPr/>
                <p14:nvPr/>
              </p14:nvContentPartPr>
              <p14:xfrm>
                <a:off x="5316476" y="1338465"/>
                <a:ext cx="19440" cy="12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7836" y="1329465"/>
                  <a:ext cx="3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14:cNvPr>
                <p14:cNvContentPartPr/>
                <p14:nvPr/>
              </p14:nvContentPartPr>
              <p14:xfrm>
                <a:off x="5457956" y="1310385"/>
                <a:ext cx="360" cy="84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8956" y="1301385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14:cNvPr>
                <p14:cNvContentPartPr/>
                <p14:nvPr/>
              </p14:nvContentPartPr>
              <p14:xfrm>
                <a:off x="5486396" y="1206705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77396" y="1197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14:cNvPr>
                <p14:cNvContentPartPr/>
                <p14:nvPr/>
              </p14:nvContentPartPr>
              <p14:xfrm>
                <a:off x="5495756" y="1302105"/>
                <a:ext cx="83160" cy="84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86756" y="1293105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14:cNvPr>
                <p14:cNvContentPartPr/>
                <p14:nvPr/>
              </p14:nvContentPartPr>
              <p14:xfrm>
                <a:off x="5675036" y="1307865"/>
                <a:ext cx="338400" cy="151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6036" y="1299225"/>
                  <a:ext cx="35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14:cNvPr>
                <p14:cNvContentPartPr/>
                <p14:nvPr/>
              </p14:nvContentPartPr>
              <p14:xfrm>
                <a:off x="6060236" y="1272585"/>
                <a:ext cx="168120" cy="141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1236" y="1263585"/>
                  <a:ext cx="1857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14:cNvPr>
              <p14:cNvContentPartPr/>
              <p14:nvPr/>
            </p14:nvContentPartPr>
            <p14:xfrm>
              <a:off x="6823076" y="1771905"/>
              <a:ext cx="914400" cy="86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436" y="1663905"/>
                <a:ext cx="1022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14:cNvPr>
              <p14:cNvContentPartPr/>
              <p14:nvPr/>
            </p14:nvContentPartPr>
            <p14:xfrm>
              <a:off x="3685676" y="2005905"/>
              <a:ext cx="934560" cy="30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2036" y="1897905"/>
                <a:ext cx="1042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14:cNvPr>
              <p14:cNvContentPartPr/>
              <p14:nvPr/>
            </p14:nvContentPartPr>
            <p14:xfrm>
              <a:off x="169556" y="3799065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916" y="3790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14:cNvPr>
              <p14:cNvContentPartPr/>
              <p14:nvPr/>
            </p14:nvContentPartPr>
            <p14:xfrm>
              <a:off x="145076" y="3770625"/>
              <a:ext cx="101880" cy="1980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6076" y="3761625"/>
                <a:ext cx="119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14:cNvPr>
              <p14:cNvContentPartPr/>
              <p14:nvPr/>
            </p14:nvContentPartPr>
            <p14:xfrm>
              <a:off x="178916" y="3835425"/>
              <a:ext cx="93960" cy="392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276" y="3826425"/>
                <a:ext cx="111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14:cNvPr>
              <p14:cNvContentPartPr/>
              <p14:nvPr/>
            </p14:nvContentPartPr>
            <p14:xfrm>
              <a:off x="329756" y="3782505"/>
              <a:ext cx="188280" cy="288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1116" y="3773505"/>
                <a:ext cx="205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14:cNvPr>
              <p14:cNvContentPartPr/>
              <p14:nvPr/>
            </p14:nvContentPartPr>
            <p14:xfrm>
              <a:off x="443156" y="3820305"/>
              <a:ext cx="132120" cy="45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156" y="3811665"/>
                <a:ext cx="14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14:cNvPr>
              <p14:cNvContentPartPr/>
              <p14:nvPr/>
            </p14:nvContentPartPr>
            <p14:xfrm>
              <a:off x="632156" y="3657945"/>
              <a:ext cx="272160" cy="334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3516" y="3649305"/>
                <a:ext cx="289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14:cNvPr>
              <p14:cNvContentPartPr/>
              <p14:nvPr/>
            </p14:nvContentPartPr>
            <p14:xfrm>
              <a:off x="970916" y="3605385"/>
              <a:ext cx="115200" cy="163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1916" y="3596745"/>
                <a:ext cx="132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14:cNvPr>
              <p14:cNvContentPartPr/>
              <p14:nvPr/>
            </p14:nvContentPartPr>
            <p14:xfrm>
              <a:off x="1147676" y="3346545"/>
              <a:ext cx="28080" cy="332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8676" y="3337545"/>
                <a:ext cx="45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14:cNvPr>
              <p14:cNvContentPartPr/>
              <p14:nvPr/>
            </p14:nvContentPartPr>
            <p14:xfrm>
              <a:off x="1234796" y="3520425"/>
              <a:ext cx="132120" cy="3308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26156" y="3511425"/>
                <a:ext cx="149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14:cNvPr>
              <p14:cNvContentPartPr/>
              <p14:nvPr/>
            </p14:nvContentPartPr>
            <p14:xfrm>
              <a:off x="452516" y="4270305"/>
              <a:ext cx="113040" cy="38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3516" y="4261665"/>
                <a:ext cx="130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14:cNvPr>
              <p14:cNvContentPartPr/>
              <p14:nvPr/>
            </p14:nvContentPartPr>
            <p14:xfrm>
              <a:off x="492476" y="4324665"/>
              <a:ext cx="87840" cy="309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3476" y="4316025"/>
                <a:ext cx="105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14:cNvPr>
              <p14:cNvContentPartPr/>
              <p14:nvPr/>
            </p14:nvContentPartPr>
            <p14:xfrm>
              <a:off x="716036" y="4232145"/>
              <a:ext cx="114840" cy="3898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7396" y="4223505"/>
                <a:ext cx="1324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14:cNvPr>
              <p14:cNvContentPartPr/>
              <p14:nvPr/>
            </p14:nvContentPartPr>
            <p14:xfrm>
              <a:off x="934916" y="4142505"/>
              <a:ext cx="97200" cy="292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6276" y="4133505"/>
                <a:ext cx="114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14:cNvPr>
              <p14:cNvContentPartPr/>
              <p14:nvPr/>
            </p14:nvContentPartPr>
            <p14:xfrm>
              <a:off x="1062716" y="4222785"/>
              <a:ext cx="101880" cy="1641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4076" y="4214145"/>
                <a:ext cx="119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14:cNvPr>
              <p14:cNvContentPartPr/>
              <p14:nvPr/>
            </p14:nvContentPartPr>
            <p14:xfrm>
              <a:off x="1178276" y="4192185"/>
              <a:ext cx="110520" cy="163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36" y="4183545"/>
                <a:ext cx="128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14:cNvPr>
              <p14:cNvContentPartPr/>
              <p14:nvPr/>
            </p14:nvContentPartPr>
            <p14:xfrm>
              <a:off x="1338476" y="4185705"/>
              <a:ext cx="38160" cy="121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29836" y="4176705"/>
                <a:ext cx="55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14:cNvPr>
              <p14:cNvContentPartPr/>
              <p14:nvPr/>
            </p14:nvContentPartPr>
            <p14:xfrm>
              <a:off x="1313276" y="4025145"/>
              <a:ext cx="257040" cy="408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4636" y="4016505"/>
                <a:ext cx="27468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9825CE-33FB-4197-AABE-E2C4302D9021}"/>
              </a:ext>
            </a:extLst>
          </p:cNvPr>
          <p:cNvGrpSpPr/>
          <p:nvPr/>
        </p:nvGrpSpPr>
        <p:grpSpPr>
          <a:xfrm>
            <a:off x="203396" y="4562265"/>
            <a:ext cx="1461960" cy="510120"/>
            <a:chOff x="203396" y="4562265"/>
            <a:chExt cx="146196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14:cNvPr>
                <p14:cNvContentPartPr/>
                <p14:nvPr/>
              </p14:nvContentPartPr>
              <p14:xfrm>
                <a:off x="203396" y="4846305"/>
                <a:ext cx="188640" cy="162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756" y="4837305"/>
                  <a:ext cx="206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14:cNvPr>
                <p14:cNvContentPartPr/>
                <p14:nvPr/>
              </p14:nvContentPartPr>
              <p14:xfrm>
                <a:off x="273236" y="4884465"/>
                <a:ext cx="159840" cy="55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4596" y="4875825"/>
                  <a:ext cx="17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14:cNvPr>
                <p14:cNvContentPartPr/>
                <p14:nvPr/>
              </p14:nvContentPartPr>
              <p14:xfrm>
                <a:off x="483476" y="4939545"/>
                <a:ext cx="104040" cy="132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4836" y="4930545"/>
                  <a:ext cx="12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14:cNvPr>
                <p14:cNvContentPartPr/>
                <p14:nvPr/>
              </p14:nvContentPartPr>
              <p14:xfrm>
                <a:off x="659876" y="4839825"/>
                <a:ext cx="126720" cy="90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236" y="4831185"/>
                  <a:ext cx="144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14:cNvPr>
                <p14:cNvContentPartPr/>
                <p14:nvPr/>
              </p14:nvContentPartPr>
              <p14:xfrm>
                <a:off x="873356" y="4779345"/>
                <a:ext cx="148320" cy="276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356" y="4770345"/>
                  <a:ext cx="165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14:cNvPr>
                <p14:cNvContentPartPr/>
                <p14:nvPr/>
              </p14:nvContentPartPr>
              <p14:xfrm>
                <a:off x="1094756" y="4648665"/>
                <a:ext cx="77040" cy="31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6116" y="4640025"/>
                  <a:ext cx="94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14:cNvPr>
                <p14:cNvContentPartPr/>
                <p14:nvPr/>
              </p14:nvContentPartPr>
              <p14:xfrm>
                <a:off x="1196996" y="4723185"/>
                <a:ext cx="115200" cy="180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8356" y="4714545"/>
                  <a:ext cx="132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14:cNvPr>
                <p14:cNvContentPartPr/>
                <p14:nvPr/>
              </p14:nvContentPartPr>
              <p14:xfrm>
                <a:off x="1338476" y="4704105"/>
                <a:ext cx="179280" cy="12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29836" y="4695105"/>
                  <a:ext cx="196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14:cNvPr>
                <p14:cNvContentPartPr/>
                <p14:nvPr/>
              </p14:nvContentPartPr>
              <p14:xfrm>
                <a:off x="1489316" y="4562265"/>
                <a:ext cx="176040" cy="385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80316" y="4553625"/>
                  <a:ext cx="19368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14:cNvPr>
              <p14:cNvContentPartPr/>
              <p14:nvPr/>
            </p14:nvContentPartPr>
            <p14:xfrm>
              <a:off x="3421436" y="2251425"/>
              <a:ext cx="555840" cy="11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67796" y="2143785"/>
                <a:ext cx="66348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1FE011-0752-4BDE-A79E-D4E826ABA8BF}"/>
              </a:ext>
            </a:extLst>
          </p:cNvPr>
          <p:cNvGrpSpPr/>
          <p:nvPr/>
        </p:nvGrpSpPr>
        <p:grpSpPr>
          <a:xfrm>
            <a:off x="168836" y="1244505"/>
            <a:ext cx="3196440" cy="2152080"/>
            <a:chOff x="168836" y="1244505"/>
            <a:chExt cx="3196440" cy="21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14:cNvPr>
                <p14:cNvContentPartPr/>
                <p14:nvPr/>
              </p14:nvContentPartPr>
              <p14:xfrm>
                <a:off x="168836" y="1636905"/>
                <a:ext cx="122040" cy="261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0196" y="1627905"/>
                  <a:ext cx="139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14:cNvPr>
                <p14:cNvContentPartPr/>
                <p14:nvPr/>
              </p14:nvContentPartPr>
              <p14:xfrm>
                <a:off x="169556" y="1770825"/>
                <a:ext cx="84240" cy="39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0916" y="1761825"/>
                  <a:ext cx="101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14:cNvPr>
                <p14:cNvContentPartPr/>
                <p14:nvPr/>
              </p14:nvContentPartPr>
              <p14:xfrm>
                <a:off x="612716" y="1544385"/>
                <a:ext cx="151560" cy="58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3716" y="1535745"/>
                  <a:ext cx="169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14:cNvPr>
                <p14:cNvContentPartPr/>
                <p14:nvPr/>
              </p14:nvContentPartPr>
              <p14:xfrm>
                <a:off x="640796" y="1605585"/>
                <a:ext cx="155160" cy="6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1796" y="1596945"/>
                  <a:ext cx="172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14:cNvPr>
                <p14:cNvContentPartPr/>
                <p14:nvPr/>
              </p14:nvContentPartPr>
              <p14:xfrm>
                <a:off x="875516" y="1414065"/>
                <a:ext cx="67320" cy="18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6876" y="1405065"/>
                  <a:ext cx="84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14:cNvPr>
                <p14:cNvContentPartPr/>
                <p14:nvPr/>
              </p14:nvContentPartPr>
              <p14:xfrm>
                <a:off x="886316" y="1244505"/>
                <a:ext cx="138600" cy="266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316" y="1235505"/>
                  <a:ext cx="15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14:cNvPr>
                <p14:cNvContentPartPr/>
                <p14:nvPr/>
              </p14:nvContentPartPr>
              <p14:xfrm>
                <a:off x="1027436" y="1414065"/>
                <a:ext cx="64800" cy="204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8436" y="1405065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14:cNvPr>
                <p14:cNvContentPartPr/>
                <p14:nvPr/>
              </p14:nvContentPartPr>
              <p14:xfrm>
                <a:off x="357836" y="1610985"/>
                <a:ext cx="163080" cy="23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9196" y="1602345"/>
                  <a:ext cx="180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14:cNvPr>
                <p14:cNvContentPartPr/>
                <p14:nvPr/>
              </p14:nvContentPartPr>
              <p14:xfrm>
                <a:off x="377276" y="1678305"/>
                <a:ext cx="106920" cy="46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8276" y="1669665"/>
                  <a:ext cx="12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14:cNvPr>
                <p14:cNvContentPartPr/>
                <p14:nvPr/>
              </p14:nvContentPartPr>
              <p14:xfrm>
                <a:off x="1149836" y="1330545"/>
                <a:ext cx="117720" cy="16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0836" y="1321545"/>
                  <a:ext cx="13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14:cNvPr>
                <p14:cNvContentPartPr/>
                <p14:nvPr/>
              </p14:nvContentPartPr>
              <p14:xfrm>
                <a:off x="1159196" y="1374825"/>
                <a:ext cx="73440" cy="3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0196" y="1366185"/>
                  <a:ext cx="91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14:cNvPr>
                <p14:cNvContentPartPr/>
                <p14:nvPr/>
              </p14:nvContentPartPr>
              <p14:xfrm>
                <a:off x="1338476" y="1402545"/>
                <a:ext cx="21960" cy="13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29836" y="1393905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14:cNvPr>
                <p14:cNvContentPartPr/>
                <p14:nvPr/>
              </p14:nvContentPartPr>
              <p14:xfrm>
                <a:off x="593636" y="1762905"/>
                <a:ext cx="75960" cy="178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4636" y="1753905"/>
                  <a:ext cx="9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14:cNvPr>
                <p14:cNvContentPartPr/>
                <p14:nvPr/>
              </p14:nvContentPartPr>
              <p14:xfrm>
                <a:off x="197276" y="2220825"/>
                <a:ext cx="10440" cy="158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8276" y="2212185"/>
                  <a:ext cx="2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9720" cy="39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0276" y="2102745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143640" cy="440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0276" y="2102745"/>
                  <a:ext cx="16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14:cNvPr>
                <p14:cNvContentPartPr/>
                <p14:nvPr/>
              </p14:nvContentPartPr>
              <p14:xfrm>
                <a:off x="385556" y="2213265"/>
                <a:ext cx="41760" cy="12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6556" y="2204625"/>
                  <a:ext cx="5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14:cNvPr>
                <p14:cNvContentPartPr/>
                <p14:nvPr/>
              </p14:nvContentPartPr>
              <p14:xfrm>
                <a:off x="366836" y="2115345"/>
                <a:ext cx="157680" cy="205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8196" y="2106705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14:cNvPr>
                <p14:cNvContentPartPr/>
                <p14:nvPr/>
              </p14:nvContentPartPr>
              <p14:xfrm>
                <a:off x="612716" y="2156745"/>
                <a:ext cx="7560" cy="101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3716" y="2147745"/>
                  <a:ext cx="2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14:cNvPr>
                <p14:cNvContentPartPr/>
                <p14:nvPr/>
              </p14:nvContentPartPr>
              <p14:xfrm>
                <a:off x="600116" y="2036145"/>
                <a:ext cx="115200" cy="185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1476" y="2027505"/>
                  <a:ext cx="132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14:cNvPr>
                <p14:cNvContentPartPr/>
                <p14:nvPr/>
              </p14:nvContentPartPr>
              <p14:xfrm>
                <a:off x="800636" y="1967025"/>
                <a:ext cx="396720" cy="325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1996" y="1958385"/>
                  <a:ext cx="41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14:cNvPr>
                <p14:cNvContentPartPr/>
                <p14:nvPr/>
              </p14:nvContentPartPr>
              <p14:xfrm>
                <a:off x="1159196" y="1840305"/>
                <a:ext cx="305640" cy="223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0196" y="1831305"/>
                  <a:ext cx="32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14:cNvPr>
                <p14:cNvContentPartPr/>
                <p14:nvPr/>
              </p14:nvContentPartPr>
              <p14:xfrm>
                <a:off x="242996" y="2574705"/>
                <a:ext cx="444600" cy="182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356" y="2566065"/>
                  <a:ext cx="46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14:cNvPr>
                <p14:cNvContentPartPr/>
                <p14:nvPr/>
              </p14:nvContentPartPr>
              <p14:xfrm>
                <a:off x="753836" y="2413785"/>
                <a:ext cx="111240" cy="153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196" y="2404785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14:cNvPr>
                <p14:cNvContentPartPr/>
                <p14:nvPr/>
              </p14:nvContentPartPr>
              <p14:xfrm>
                <a:off x="753836" y="2462025"/>
                <a:ext cx="106200" cy="45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5196" y="2453025"/>
                  <a:ext cx="123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14:cNvPr>
                <p14:cNvContentPartPr/>
                <p14:nvPr/>
              </p14:nvContentPartPr>
              <p14:xfrm>
                <a:off x="546836" y="2240625"/>
                <a:ext cx="47520" cy="127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7836" y="2231985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14:cNvPr>
                <p14:cNvContentPartPr/>
                <p14:nvPr/>
              </p14:nvContentPartPr>
              <p14:xfrm>
                <a:off x="891356" y="2473185"/>
                <a:ext cx="5328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2716" y="2464185"/>
                  <a:ext cx="7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14:cNvPr>
                <p14:cNvContentPartPr/>
                <p14:nvPr/>
              </p14:nvContentPartPr>
              <p14:xfrm>
                <a:off x="1040756" y="2356185"/>
                <a:ext cx="327960" cy="183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2116" y="2347545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14:cNvPr>
                <p14:cNvContentPartPr/>
                <p14:nvPr/>
              </p14:nvContentPartPr>
              <p14:xfrm>
                <a:off x="1446836" y="2224785"/>
                <a:ext cx="182520" cy="14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38196" y="2215785"/>
                  <a:ext cx="200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14:cNvPr>
                <p14:cNvContentPartPr/>
                <p14:nvPr/>
              </p14:nvContentPartPr>
              <p14:xfrm>
                <a:off x="1708196" y="2092665"/>
                <a:ext cx="74520" cy="138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99196" y="208402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14:cNvPr>
                <p14:cNvContentPartPr/>
                <p14:nvPr/>
              </p14:nvContentPartPr>
              <p14:xfrm>
                <a:off x="1784156" y="2095545"/>
                <a:ext cx="116280" cy="113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5516" y="208690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14:cNvPr>
                <p14:cNvContentPartPr/>
                <p14:nvPr/>
              </p14:nvContentPartPr>
              <p14:xfrm>
                <a:off x="248036" y="2857665"/>
                <a:ext cx="572040" cy="369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9396" y="2848665"/>
                  <a:ext cx="58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14:cNvPr>
                <p14:cNvContentPartPr/>
                <p14:nvPr/>
              </p14:nvContentPartPr>
              <p14:xfrm>
                <a:off x="700556" y="2796825"/>
                <a:ext cx="371160" cy="17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556" y="2787825"/>
                  <a:ext cx="388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14:cNvPr>
                <p14:cNvContentPartPr/>
                <p14:nvPr/>
              </p14:nvContentPartPr>
              <p14:xfrm>
                <a:off x="1162796" y="2733825"/>
                <a:ext cx="6480" cy="1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4156" y="2724825"/>
                  <a:ext cx="2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14:cNvPr>
                <p14:cNvContentPartPr/>
                <p14:nvPr/>
              </p14:nvContentPartPr>
              <p14:xfrm>
                <a:off x="1248836" y="2689545"/>
                <a:ext cx="14760" cy="10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9836" y="2680905"/>
                  <a:ext cx="32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14:cNvPr>
                <p14:cNvContentPartPr/>
                <p14:nvPr/>
              </p14:nvContentPartPr>
              <p14:xfrm>
                <a:off x="1247396" y="2779545"/>
                <a:ext cx="33480" cy="32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8756" y="2770905"/>
                  <a:ext cx="5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14:cNvPr>
                <p14:cNvContentPartPr/>
                <p14:nvPr/>
              </p14:nvContentPartPr>
              <p14:xfrm>
                <a:off x="1441796" y="2580105"/>
                <a:ext cx="107640" cy="184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3156" y="2571105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14:cNvPr>
                <p14:cNvContentPartPr/>
                <p14:nvPr/>
              </p14:nvContentPartPr>
              <p14:xfrm>
                <a:off x="1441796" y="2654265"/>
                <a:ext cx="115920" cy="51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33156" y="2645265"/>
                  <a:ext cx="133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14:cNvPr>
                <p14:cNvContentPartPr/>
                <p14:nvPr/>
              </p14:nvContentPartPr>
              <p14:xfrm>
                <a:off x="1652756" y="2384985"/>
                <a:ext cx="47520" cy="263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43756" y="2375985"/>
                  <a:ext cx="65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14:cNvPr>
                <p14:cNvContentPartPr/>
                <p14:nvPr/>
              </p14:nvContentPartPr>
              <p14:xfrm>
                <a:off x="1709636" y="2503425"/>
                <a:ext cx="85680" cy="158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00996" y="2494425"/>
                  <a:ext cx="10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14:cNvPr>
                <p14:cNvContentPartPr/>
                <p14:nvPr/>
              </p14:nvContentPartPr>
              <p14:xfrm>
                <a:off x="348476" y="3267705"/>
                <a:ext cx="105480" cy="128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9836" y="3258705"/>
                  <a:ext cx="12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14:cNvPr>
                <p14:cNvContentPartPr/>
                <p14:nvPr/>
              </p14:nvContentPartPr>
              <p14:xfrm>
                <a:off x="482036" y="3110025"/>
                <a:ext cx="282240" cy="217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3036" y="3101025"/>
                  <a:ext cx="299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14:cNvPr>
                <p14:cNvContentPartPr/>
                <p14:nvPr/>
              </p14:nvContentPartPr>
              <p14:xfrm>
                <a:off x="914396" y="3202905"/>
                <a:ext cx="360" cy="2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5396" y="3193905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14:cNvPr>
                <p14:cNvContentPartPr/>
                <p14:nvPr/>
              </p14:nvContentPartPr>
              <p14:xfrm>
                <a:off x="1385276" y="2381745"/>
                <a:ext cx="1980000" cy="974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76636" y="2372745"/>
                  <a:ext cx="1997640" cy="9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14:cNvPr>
              <p14:cNvContentPartPr/>
              <p14:nvPr/>
            </p14:nvContentPartPr>
            <p14:xfrm>
              <a:off x="7264436" y="3034785"/>
              <a:ext cx="1065600" cy="29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10796" y="2926785"/>
                <a:ext cx="1173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14:cNvPr>
              <p14:cNvContentPartPr/>
              <p14:nvPr/>
            </p14:nvContentPartPr>
            <p14:xfrm>
              <a:off x="1923116" y="3185625"/>
              <a:ext cx="1111680" cy="39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869116" y="3077625"/>
                <a:ext cx="1219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14:cNvPr>
              <p14:cNvContentPartPr/>
              <p14:nvPr/>
            </p14:nvContentPartPr>
            <p14:xfrm>
              <a:off x="1979636" y="3233145"/>
              <a:ext cx="1102320" cy="38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925636" y="3125145"/>
                <a:ext cx="12099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14:cNvPr>
              <p14:cNvContentPartPr/>
              <p14:nvPr/>
            </p14:nvContentPartPr>
            <p14:xfrm>
              <a:off x="3209036" y="3553185"/>
              <a:ext cx="730800" cy="39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200036" y="3544185"/>
                <a:ext cx="74844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" y="106631"/>
            <a:ext cx="9011846" cy="61056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14:cNvPr>
              <p14:cNvContentPartPr/>
              <p14:nvPr/>
            </p14:nvContentPartPr>
            <p14:xfrm>
              <a:off x="4110116" y="582105"/>
              <a:ext cx="858240" cy="116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476" y="474105"/>
                <a:ext cx="96588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0B5A20D-291B-4137-85A1-19CBEBFF7C08}"/>
              </a:ext>
            </a:extLst>
          </p:cNvPr>
          <p:cNvGrpSpPr/>
          <p:nvPr/>
        </p:nvGrpSpPr>
        <p:grpSpPr>
          <a:xfrm>
            <a:off x="328316" y="1883865"/>
            <a:ext cx="1269360" cy="1023480"/>
            <a:chOff x="328316" y="1883865"/>
            <a:chExt cx="1269360" cy="10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14:cNvPr>
                <p14:cNvContentPartPr/>
                <p14:nvPr/>
              </p14:nvContentPartPr>
              <p14:xfrm>
                <a:off x="328316" y="2035065"/>
                <a:ext cx="96120" cy="160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316" y="2026425"/>
                  <a:ext cx="113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14:cNvPr>
                <p14:cNvContentPartPr/>
                <p14:nvPr/>
              </p14:nvContentPartPr>
              <p14:xfrm>
                <a:off x="395996" y="1932465"/>
                <a:ext cx="76320" cy="29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996" y="1923465"/>
                  <a:ext cx="93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14:cNvPr>
                <p14:cNvContentPartPr/>
                <p14:nvPr/>
              </p14:nvContentPartPr>
              <p14:xfrm>
                <a:off x="527756" y="2113185"/>
                <a:ext cx="29160" cy="163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756" y="2104545"/>
                  <a:ext cx="46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14:cNvPr>
                <p14:cNvContentPartPr/>
                <p14:nvPr/>
              </p14:nvContentPartPr>
              <p14:xfrm>
                <a:off x="669236" y="2015985"/>
                <a:ext cx="444600" cy="57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596" y="2007345"/>
                  <a:ext cx="46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14:cNvPr>
                <p14:cNvContentPartPr/>
                <p14:nvPr/>
              </p14:nvContentPartPr>
              <p14:xfrm>
                <a:off x="653756" y="1992585"/>
                <a:ext cx="203040" cy="14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756" y="1983585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14:cNvPr>
                <p14:cNvContentPartPr/>
                <p14:nvPr/>
              </p14:nvContentPartPr>
              <p14:xfrm>
                <a:off x="1167476" y="1883865"/>
                <a:ext cx="168480" cy="265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8476" y="1875225"/>
                  <a:ext cx="186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14:cNvPr>
                <p14:cNvContentPartPr/>
                <p14:nvPr/>
              </p14:nvContentPartPr>
              <p14:xfrm>
                <a:off x="1423436" y="2020305"/>
                <a:ext cx="6120" cy="211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36" y="2011305"/>
                  <a:ext cx="2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14:cNvPr>
                <p14:cNvContentPartPr/>
                <p14:nvPr/>
              </p14:nvContentPartPr>
              <p14:xfrm>
                <a:off x="377276" y="2498025"/>
                <a:ext cx="122760" cy="34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276" y="2489025"/>
                  <a:ext cx="140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14:cNvPr>
                <p14:cNvContentPartPr/>
                <p14:nvPr/>
              </p14:nvContentPartPr>
              <p14:xfrm>
                <a:off x="584276" y="2732025"/>
                <a:ext cx="3960" cy="175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5276" y="2723385"/>
                  <a:ext cx="2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14:cNvPr>
                <p14:cNvContentPartPr/>
                <p14:nvPr/>
              </p14:nvContentPartPr>
              <p14:xfrm>
                <a:off x="697316" y="2620065"/>
                <a:ext cx="537840" cy="6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8676" y="2611425"/>
                  <a:ext cx="555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14:cNvPr>
                <p14:cNvContentPartPr/>
                <p14:nvPr/>
              </p14:nvContentPartPr>
              <p14:xfrm>
                <a:off x="719996" y="2565705"/>
                <a:ext cx="162720" cy="212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56" y="2557065"/>
                  <a:ext cx="180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14:cNvPr>
                <p14:cNvContentPartPr/>
                <p14:nvPr/>
              </p14:nvContentPartPr>
              <p14:xfrm>
                <a:off x="1281596" y="2511705"/>
                <a:ext cx="104040" cy="19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72956" y="2502705"/>
                  <a:ext cx="12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14:cNvPr>
                <p14:cNvContentPartPr/>
                <p14:nvPr/>
              </p14:nvContentPartPr>
              <p14:xfrm>
                <a:off x="1445756" y="2681265"/>
                <a:ext cx="80640" cy="9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6756" y="2672625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14:cNvPr>
                <p14:cNvContentPartPr/>
                <p14:nvPr/>
              </p14:nvContentPartPr>
              <p14:xfrm>
                <a:off x="752756" y="2395425"/>
                <a:ext cx="149760" cy="122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756" y="2386425"/>
                  <a:ext cx="16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14:cNvPr>
                <p14:cNvContentPartPr/>
                <p14:nvPr/>
              </p14:nvContentPartPr>
              <p14:xfrm>
                <a:off x="942116" y="2370225"/>
                <a:ext cx="226800" cy="12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3116" y="2361225"/>
                  <a:ext cx="24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14:cNvPr>
                <p14:cNvContentPartPr/>
                <p14:nvPr/>
              </p14:nvContentPartPr>
              <p14:xfrm>
                <a:off x="1118516" y="2365905"/>
                <a:ext cx="97560" cy="20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876" y="2356905"/>
                  <a:ext cx="11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14:cNvPr>
                <p14:cNvContentPartPr/>
                <p14:nvPr/>
              </p14:nvContentPartPr>
              <p14:xfrm>
                <a:off x="1248836" y="2384985"/>
                <a:ext cx="44640" cy="7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9836" y="2375985"/>
                  <a:ext cx="62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14:cNvPr>
                <p14:cNvContentPartPr/>
                <p14:nvPr/>
              </p14:nvContentPartPr>
              <p14:xfrm>
                <a:off x="1272236" y="2368785"/>
                <a:ext cx="133560" cy="55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3596" y="2359785"/>
                  <a:ext cx="151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14:cNvPr>
                <p14:cNvContentPartPr/>
                <p14:nvPr/>
              </p14:nvContentPartPr>
              <p14:xfrm>
                <a:off x="1424156" y="2274825"/>
                <a:ext cx="173520" cy="12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5516" y="2266185"/>
                  <a:ext cx="1911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14:cNvPr>
              <p14:cNvContentPartPr/>
              <p14:nvPr/>
            </p14:nvContentPartPr>
            <p14:xfrm>
              <a:off x="5495756" y="2629785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86756" y="2621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14:cNvPr>
              <p14:cNvContentPartPr/>
              <p14:nvPr/>
            </p14:nvContentPartPr>
            <p14:xfrm>
              <a:off x="3092036" y="1373745"/>
              <a:ext cx="596880" cy="70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38036" y="1265745"/>
                <a:ext cx="7045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14:cNvPr>
              <p14:cNvContentPartPr/>
              <p14:nvPr/>
            </p14:nvContentPartPr>
            <p14:xfrm>
              <a:off x="7597796" y="2026065"/>
              <a:ext cx="115920" cy="597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8796" y="2017065"/>
                <a:ext cx="133560" cy="61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B0B46A6-AE99-4351-850C-679FC0037805}"/>
              </a:ext>
            </a:extLst>
          </p:cNvPr>
          <p:cNvGrpSpPr/>
          <p:nvPr/>
        </p:nvGrpSpPr>
        <p:grpSpPr>
          <a:xfrm>
            <a:off x="5324756" y="2054145"/>
            <a:ext cx="2858040" cy="576720"/>
            <a:chOff x="5324756" y="2054145"/>
            <a:chExt cx="285804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14:cNvPr>
                <p14:cNvContentPartPr/>
                <p14:nvPr/>
              </p14:nvContentPartPr>
              <p14:xfrm>
                <a:off x="5324756" y="2252145"/>
                <a:ext cx="456480" cy="13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6116" y="2243145"/>
                  <a:ext cx="47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14:cNvPr>
                <p14:cNvContentPartPr/>
                <p14:nvPr/>
              </p14:nvContentPartPr>
              <p14:xfrm>
                <a:off x="5608796" y="2081505"/>
                <a:ext cx="1187280" cy="169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9796" y="2072865"/>
                  <a:ext cx="120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14:cNvPr>
                <p14:cNvContentPartPr/>
                <p14:nvPr/>
              </p14:nvContentPartPr>
              <p14:xfrm>
                <a:off x="6947636" y="2072505"/>
                <a:ext cx="136440" cy="2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8636" y="2063865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14:cNvPr>
                <p14:cNvContentPartPr/>
                <p14:nvPr/>
              </p14:nvContentPartPr>
              <p14:xfrm>
                <a:off x="6899756" y="2100585"/>
                <a:ext cx="78120" cy="530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90756" y="2091945"/>
                  <a:ext cx="95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14:cNvPr>
                <p14:cNvContentPartPr/>
                <p14:nvPr/>
              </p14:nvContentPartPr>
              <p14:xfrm>
                <a:off x="7850516" y="2058465"/>
                <a:ext cx="79200" cy="1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41516" y="2049465"/>
                  <a:ext cx="96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14:cNvPr>
                <p14:cNvContentPartPr/>
                <p14:nvPr/>
              </p14:nvContentPartPr>
              <p14:xfrm>
                <a:off x="7757996" y="2059545"/>
                <a:ext cx="94680" cy="523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9356" y="2050905"/>
                  <a:ext cx="112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14:cNvPr>
                <p14:cNvContentPartPr/>
                <p14:nvPr/>
              </p14:nvContentPartPr>
              <p14:xfrm>
                <a:off x="7946636" y="2194545"/>
                <a:ext cx="92520" cy="141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37636" y="2185545"/>
                  <a:ext cx="11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14:cNvPr>
                <p14:cNvContentPartPr/>
                <p14:nvPr/>
              </p14:nvContentPartPr>
              <p14:xfrm>
                <a:off x="8072996" y="2271945"/>
                <a:ext cx="6120" cy="12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64356" y="2262945"/>
                  <a:ext cx="2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14:cNvPr>
                <p14:cNvContentPartPr/>
                <p14:nvPr/>
              </p14:nvContentPartPr>
              <p14:xfrm>
                <a:off x="8116196" y="2054145"/>
                <a:ext cx="66600" cy="49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7196" y="2045145"/>
                  <a:ext cx="842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1AF6AA-1BF4-4FD7-A10E-4046DB2ADBE5}"/>
              </a:ext>
            </a:extLst>
          </p:cNvPr>
          <p:cNvGrpSpPr/>
          <p:nvPr/>
        </p:nvGrpSpPr>
        <p:grpSpPr>
          <a:xfrm>
            <a:off x="7171916" y="1965585"/>
            <a:ext cx="300240" cy="664560"/>
            <a:chOff x="7171916" y="1965585"/>
            <a:chExt cx="30024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14:cNvPr>
                <p14:cNvContentPartPr/>
                <p14:nvPr/>
              </p14:nvContentPartPr>
              <p14:xfrm>
                <a:off x="7171916" y="2024625"/>
                <a:ext cx="101880" cy="156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2916" y="2015985"/>
                  <a:ext cx="119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14:cNvPr>
                <p14:cNvContentPartPr/>
                <p14:nvPr/>
              </p14:nvContentPartPr>
              <p14:xfrm>
                <a:off x="7314836" y="2120745"/>
                <a:ext cx="10080" cy="123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06196" y="2112105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14:cNvPr>
                <p14:cNvContentPartPr/>
                <p14:nvPr/>
              </p14:nvContentPartPr>
              <p14:xfrm>
                <a:off x="7364876" y="1979625"/>
                <a:ext cx="72720" cy="73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56236" y="1970985"/>
                  <a:ext cx="9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14:cNvPr>
                <p14:cNvContentPartPr/>
                <p14:nvPr/>
              </p14:nvContentPartPr>
              <p14:xfrm>
                <a:off x="7361996" y="1979625"/>
                <a:ext cx="52200" cy="83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3356" y="1970985"/>
                  <a:ext cx="69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14:cNvPr>
                <p14:cNvContentPartPr/>
                <p14:nvPr/>
              </p14:nvContentPartPr>
              <p14:xfrm>
                <a:off x="7361996" y="1965585"/>
                <a:ext cx="91800" cy="11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53356" y="1956585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14:cNvPr>
                <p14:cNvContentPartPr/>
                <p14:nvPr/>
              </p14:nvContentPartPr>
              <p14:xfrm>
                <a:off x="7175876" y="2293185"/>
                <a:ext cx="72000" cy="12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66876" y="2284545"/>
                  <a:ext cx="89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14:cNvPr>
                <p14:cNvContentPartPr/>
                <p14:nvPr/>
              </p14:nvContentPartPr>
              <p14:xfrm>
                <a:off x="7286756" y="2361585"/>
                <a:ext cx="74880" cy="60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8116" y="2352945"/>
                  <a:ext cx="92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14:cNvPr>
                <p14:cNvContentPartPr/>
                <p14:nvPr/>
              </p14:nvContentPartPr>
              <p14:xfrm>
                <a:off x="7417076" y="2224785"/>
                <a:ext cx="49320" cy="7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436" y="2215785"/>
                  <a:ext cx="6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14:cNvPr>
                <p14:cNvContentPartPr/>
                <p14:nvPr/>
              </p14:nvContentPartPr>
              <p14:xfrm>
                <a:off x="7428236" y="2208945"/>
                <a:ext cx="43920" cy="91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19236" y="2199945"/>
                  <a:ext cx="6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14:cNvPr>
                <p14:cNvContentPartPr/>
                <p14:nvPr/>
              </p14:nvContentPartPr>
              <p14:xfrm>
                <a:off x="7437596" y="2262585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28596" y="22535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14:cNvPr>
                <p14:cNvContentPartPr/>
                <p14:nvPr/>
              </p14:nvContentPartPr>
              <p14:xfrm>
                <a:off x="7294316" y="2488665"/>
                <a:ext cx="11880" cy="50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5316" y="2480025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14:cNvPr>
                <p14:cNvContentPartPr/>
                <p14:nvPr/>
              </p14:nvContentPartPr>
              <p14:xfrm>
                <a:off x="7296116" y="2629785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476" y="2621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35D6AA-E8E1-4062-B41A-5028723C5DCD}"/>
              </a:ext>
            </a:extLst>
          </p:cNvPr>
          <p:cNvGrpSpPr/>
          <p:nvPr/>
        </p:nvGrpSpPr>
        <p:grpSpPr>
          <a:xfrm>
            <a:off x="8304476" y="2059905"/>
            <a:ext cx="722880" cy="620640"/>
            <a:chOff x="8304476" y="2059905"/>
            <a:chExt cx="72288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14:cNvPr>
                <p14:cNvContentPartPr/>
                <p14:nvPr/>
              </p14:nvContentPartPr>
              <p14:xfrm>
                <a:off x="8359916" y="2096985"/>
                <a:ext cx="97200" cy="190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1276" y="2087985"/>
                  <a:ext cx="11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14:cNvPr>
                <p14:cNvContentPartPr/>
                <p14:nvPr/>
              </p14:nvContentPartPr>
              <p14:xfrm>
                <a:off x="8484116" y="2234145"/>
                <a:ext cx="360" cy="92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5116" y="2225145"/>
                  <a:ext cx="18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14:cNvPr>
                <p14:cNvContentPartPr/>
                <p14:nvPr/>
              </p14:nvContentPartPr>
              <p14:xfrm>
                <a:off x="8530196" y="2136225"/>
                <a:ext cx="81360" cy="14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21556" y="2127585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14:cNvPr>
                <p14:cNvContentPartPr/>
                <p14:nvPr/>
              </p14:nvContentPartPr>
              <p14:xfrm>
                <a:off x="8653676" y="2224785"/>
                <a:ext cx="360" cy="9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5036" y="2215785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14:cNvPr>
                <p14:cNvContentPartPr/>
                <p14:nvPr/>
              </p14:nvContentPartPr>
              <p14:xfrm>
                <a:off x="8633156" y="2073585"/>
                <a:ext cx="68040" cy="7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24156" y="2064945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14:cNvPr>
                <p14:cNvContentPartPr/>
                <p14:nvPr/>
              </p14:nvContentPartPr>
              <p14:xfrm>
                <a:off x="8661596" y="2061705"/>
                <a:ext cx="39600" cy="98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52956" y="2053065"/>
                  <a:ext cx="5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14:cNvPr>
                <p14:cNvContentPartPr/>
                <p14:nvPr/>
              </p14:nvContentPartPr>
              <p14:xfrm>
                <a:off x="8644316" y="2059905"/>
                <a:ext cx="115200" cy="105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35676" y="2050905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324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8076" y="218734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2520" cy="39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58076" y="2187345"/>
                  <a:ext cx="11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14:cNvPr>
                <p14:cNvContentPartPr/>
                <p14:nvPr/>
              </p14:nvContentPartPr>
              <p14:xfrm>
                <a:off x="8944916" y="2120745"/>
                <a:ext cx="19800" cy="212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36276" y="2112105"/>
                  <a:ext cx="37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14:cNvPr>
                <p14:cNvContentPartPr/>
                <p14:nvPr/>
              </p14:nvContentPartPr>
              <p14:xfrm>
                <a:off x="8304476" y="2451945"/>
                <a:ext cx="114840" cy="131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95836" y="2442945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14:cNvPr>
                <p14:cNvContentPartPr/>
                <p14:nvPr/>
              </p14:nvContentPartPr>
              <p14:xfrm>
                <a:off x="8446316" y="2561745"/>
                <a:ext cx="13680" cy="9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37316" y="2553105"/>
                  <a:ext cx="3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14:cNvPr>
                <p14:cNvContentPartPr/>
                <p14:nvPr/>
              </p14:nvContentPartPr>
              <p14:xfrm>
                <a:off x="8495996" y="2489385"/>
                <a:ext cx="82800" cy="110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6996" y="2480385"/>
                  <a:ext cx="10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14:cNvPr>
                <p14:cNvContentPartPr/>
                <p14:nvPr/>
              </p14:nvContentPartPr>
              <p14:xfrm>
                <a:off x="8606516" y="2604945"/>
                <a:ext cx="63720" cy="75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97516" y="2596305"/>
                  <a:ext cx="81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14:cNvPr>
                <p14:cNvContentPartPr/>
                <p14:nvPr/>
              </p14:nvContentPartPr>
              <p14:xfrm>
                <a:off x="8649716" y="2441505"/>
                <a:ext cx="79560" cy="64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40716" y="2432865"/>
                  <a:ext cx="97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14:cNvPr>
                <p14:cNvContentPartPr/>
                <p14:nvPr/>
              </p14:nvContentPartPr>
              <p14:xfrm>
                <a:off x="8686436" y="2408745"/>
                <a:ext cx="42840" cy="133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77796" y="2400105"/>
                  <a:ext cx="60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14:cNvPr>
                <p14:cNvContentPartPr/>
                <p14:nvPr/>
              </p14:nvContentPartPr>
              <p14:xfrm>
                <a:off x="8653676" y="2454465"/>
                <a:ext cx="48240" cy="6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5036" y="2445825"/>
                  <a:ext cx="65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14:cNvPr>
                <p14:cNvContentPartPr/>
                <p14:nvPr/>
              </p14:nvContentPartPr>
              <p14:xfrm>
                <a:off x="8766716" y="2563545"/>
                <a:ext cx="75960" cy="1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58076" y="2554905"/>
                  <a:ext cx="9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14:cNvPr>
                <p14:cNvContentPartPr/>
                <p14:nvPr/>
              </p14:nvContentPartPr>
              <p14:xfrm>
                <a:off x="8766716" y="2573265"/>
                <a:ext cx="71640" cy="4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58076" y="2564625"/>
                  <a:ext cx="89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14:cNvPr>
                <p14:cNvContentPartPr/>
                <p14:nvPr/>
              </p14:nvContentPartPr>
              <p14:xfrm>
                <a:off x="8935196" y="2488305"/>
                <a:ext cx="92160" cy="131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26556" y="247930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3178C01-4830-40B1-9295-608A6167ACFF}"/>
              </a:ext>
            </a:extLst>
          </p:cNvPr>
          <p:cNvGrpSpPr/>
          <p:nvPr/>
        </p:nvGrpSpPr>
        <p:grpSpPr>
          <a:xfrm>
            <a:off x="1997636" y="2248905"/>
            <a:ext cx="2056680" cy="650160"/>
            <a:chOff x="1997636" y="2248905"/>
            <a:chExt cx="2056680" cy="65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14:cNvPr>
                <p14:cNvContentPartPr/>
                <p14:nvPr/>
              </p14:nvContentPartPr>
              <p14:xfrm>
                <a:off x="1997636" y="2759745"/>
                <a:ext cx="1907640" cy="139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8996" y="2751105"/>
                  <a:ext cx="192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14:cNvPr>
                <p14:cNvContentPartPr/>
                <p14:nvPr/>
              </p14:nvContentPartPr>
              <p14:xfrm>
                <a:off x="2483636" y="2527905"/>
                <a:ext cx="164880" cy="18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74996" y="2518905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14:cNvPr>
                <p14:cNvContentPartPr/>
                <p14:nvPr/>
              </p14:nvContentPartPr>
              <p14:xfrm>
                <a:off x="2582996" y="2554545"/>
                <a:ext cx="176040" cy="93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73996" y="2545905"/>
                  <a:ext cx="19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14:cNvPr>
                <p14:cNvContentPartPr/>
                <p14:nvPr/>
              </p14:nvContentPartPr>
              <p14:xfrm>
                <a:off x="2875316" y="2564985"/>
                <a:ext cx="150840" cy="95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66316" y="2556345"/>
                  <a:ext cx="16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14:cNvPr>
                <p14:cNvContentPartPr/>
                <p14:nvPr/>
              </p14:nvContentPartPr>
              <p14:xfrm>
                <a:off x="3052796" y="2582625"/>
                <a:ext cx="96480" cy="109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43796" y="2573985"/>
                  <a:ext cx="11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14:cNvPr>
                <p14:cNvContentPartPr/>
                <p14:nvPr/>
              </p14:nvContentPartPr>
              <p14:xfrm>
                <a:off x="3063596" y="2573265"/>
                <a:ext cx="74520" cy="131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54596" y="2564625"/>
                  <a:ext cx="92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14:cNvPr>
                <p14:cNvContentPartPr/>
                <p14:nvPr/>
              </p14:nvContentPartPr>
              <p14:xfrm>
                <a:off x="3195356" y="2575785"/>
                <a:ext cx="146880" cy="9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86716" y="2566785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14:cNvPr>
                <p14:cNvContentPartPr/>
                <p14:nvPr/>
              </p14:nvContentPartPr>
              <p14:xfrm>
                <a:off x="3464636" y="2394345"/>
                <a:ext cx="8640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55636" y="23853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14:cNvPr>
                <p14:cNvContentPartPr/>
                <p14:nvPr/>
              </p14:nvContentPartPr>
              <p14:xfrm>
                <a:off x="3430796" y="2394345"/>
                <a:ext cx="135720" cy="47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2156" y="2385345"/>
                  <a:ext cx="153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14:cNvPr>
                <p14:cNvContentPartPr/>
                <p14:nvPr/>
              </p14:nvContentPartPr>
              <p14:xfrm>
                <a:off x="3657596" y="2413065"/>
                <a:ext cx="360" cy="92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48956" y="2404065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14:cNvPr>
                <p14:cNvContentPartPr/>
                <p14:nvPr/>
              </p14:nvContentPartPr>
              <p14:xfrm>
                <a:off x="3610436" y="2627625"/>
                <a:ext cx="86760" cy="88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01436" y="2618985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14:cNvPr>
                <p14:cNvContentPartPr/>
                <p14:nvPr/>
              </p14:nvContentPartPr>
              <p14:xfrm>
                <a:off x="3811316" y="2432145"/>
                <a:ext cx="119520" cy="13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02676" y="2423505"/>
                  <a:ext cx="13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14:cNvPr>
                <p14:cNvContentPartPr/>
                <p14:nvPr/>
              </p14:nvContentPartPr>
              <p14:xfrm>
                <a:off x="3827156" y="2429985"/>
                <a:ext cx="93600" cy="124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8516" y="2420985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14:cNvPr>
                <p14:cNvContentPartPr/>
                <p14:nvPr/>
              </p14:nvContentPartPr>
              <p14:xfrm>
                <a:off x="3856676" y="2629785"/>
                <a:ext cx="64800" cy="84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48036" y="2621145"/>
                  <a:ext cx="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14:cNvPr>
                <p14:cNvContentPartPr/>
                <p14:nvPr/>
              </p14:nvContentPartPr>
              <p14:xfrm>
                <a:off x="3855236" y="2639145"/>
                <a:ext cx="88920" cy="64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46596" y="2630505"/>
                  <a:ext cx="106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14:cNvPr>
                <p14:cNvContentPartPr/>
                <p14:nvPr/>
              </p14:nvContentPartPr>
              <p14:xfrm>
                <a:off x="3940556" y="2348265"/>
                <a:ext cx="113760" cy="426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31556" y="2339625"/>
                  <a:ext cx="131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14:cNvPr>
                <p14:cNvContentPartPr/>
                <p14:nvPr/>
              </p14:nvContentPartPr>
              <p14:xfrm>
                <a:off x="3191396" y="2258985"/>
                <a:ext cx="109800" cy="135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2756" y="2250345"/>
                  <a:ext cx="127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14:cNvPr>
                <p14:cNvContentPartPr/>
                <p14:nvPr/>
              </p14:nvContentPartPr>
              <p14:xfrm>
                <a:off x="3372476" y="2290665"/>
                <a:ext cx="93960" cy="28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63836" y="2282025"/>
                  <a:ext cx="11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14:cNvPr>
                <p14:cNvContentPartPr/>
                <p14:nvPr/>
              </p14:nvContentPartPr>
              <p14:xfrm>
                <a:off x="3374996" y="2319105"/>
                <a:ext cx="44640" cy="19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65996" y="2310105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14:cNvPr>
                <p14:cNvContentPartPr/>
                <p14:nvPr/>
              </p14:nvContentPartPr>
              <p14:xfrm>
                <a:off x="3299036" y="2248905"/>
                <a:ext cx="97560" cy="14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0396" y="223990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14:cNvPr>
                <p14:cNvContentPartPr/>
                <p14:nvPr/>
              </p14:nvContentPartPr>
              <p14:xfrm>
                <a:off x="3364916" y="2290665"/>
                <a:ext cx="74160" cy="9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56276" y="2281665"/>
                  <a:ext cx="9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14:cNvPr>
                <p14:cNvContentPartPr/>
                <p14:nvPr/>
              </p14:nvContentPartPr>
              <p14:xfrm>
                <a:off x="3364916" y="2300025"/>
                <a:ext cx="95760" cy="30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56276" y="229102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BB0A7A-1448-4D53-9AF5-724E942E5077}"/>
              </a:ext>
            </a:extLst>
          </p:cNvPr>
          <p:cNvGrpSpPr/>
          <p:nvPr/>
        </p:nvGrpSpPr>
        <p:grpSpPr>
          <a:xfrm>
            <a:off x="1461956" y="4341585"/>
            <a:ext cx="262080" cy="187920"/>
            <a:chOff x="1461956" y="4341585"/>
            <a:chExt cx="26208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14:cNvPr>
                <p14:cNvContentPartPr/>
                <p14:nvPr/>
              </p14:nvContentPartPr>
              <p14:xfrm>
                <a:off x="1533236" y="4400625"/>
                <a:ext cx="190800" cy="3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24236" y="4391625"/>
                  <a:ext cx="208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14:cNvPr>
                <p14:cNvContentPartPr/>
                <p14:nvPr/>
              </p14:nvContentPartPr>
              <p14:xfrm>
                <a:off x="1461956" y="4341585"/>
                <a:ext cx="132120" cy="187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52956" y="4332585"/>
                  <a:ext cx="1497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949AFF-F93B-4B37-A178-88DEC1DA5CE4}"/>
              </a:ext>
            </a:extLst>
          </p:cNvPr>
          <p:cNvGrpSpPr/>
          <p:nvPr/>
        </p:nvGrpSpPr>
        <p:grpSpPr>
          <a:xfrm>
            <a:off x="101516" y="3743265"/>
            <a:ext cx="1284120" cy="383760"/>
            <a:chOff x="101516" y="3743265"/>
            <a:chExt cx="128412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14:cNvPr>
                <p14:cNvContentPartPr/>
                <p14:nvPr/>
              </p14:nvContentPartPr>
              <p14:xfrm>
                <a:off x="101516" y="3848385"/>
                <a:ext cx="124920" cy="261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516" y="3839745"/>
                  <a:ext cx="14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14:cNvPr>
                <p14:cNvContentPartPr/>
                <p14:nvPr/>
              </p14:nvContentPartPr>
              <p14:xfrm>
                <a:off x="116636" y="3986265"/>
                <a:ext cx="65880" cy="29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636" y="3977625"/>
                  <a:ext cx="8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14:cNvPr>
                <p14:cNvContentPartPr/>
                <p14:nvPr/>
              </p14:nvContentPartPr>
              <p14:xfrm>
                <a:off x="284756" y="3905625"/>
                <a:ext cx="17640" cy="18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5756" y="3896625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14:cNvPr>
                <p14:cNvContentPartPr/>
                <p14:nvPr/>
              </p14:nvContentPartPr>
              <p14:xfrm>
                <a:off x="322556" y="4038465"/>
                <a:ext cx="11880" cy="16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3916" y="4029465"/>
                  <a:ext cx="2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14:cNvPr>
                <p14:cNvContentPartPr/>
                <p14:nvPr/>
              </p14:nvContentPartPr>
              <p14:xfrm>
                <a:off x="501836" y="3883665"/>
                <a:ext cx="82800" cy="14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836" y="3874665"/>
                  <a:ext cx="100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14:cNvPr>
                <p14:cNvContentPartPr/>
                <p14:nvPr/>
              </p14:nvContentPartPr>
              <p14:xfrm>
                <a:off x="546836" y="3743265"/>
                <a:ext cx="136440" cy="232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7836" y="3734625"/>
                  <a:ext cx="154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14:cNvPr>
                <p14:cNvContentPartPr/>
                <p14:nvPr/>
              </p14:nvContentPartPr>
              <p14:xfrm>
                <a:off x="735116" y="3930825"/>
                <a:ext cx="360" cy="172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6476" y="3921825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14:cNvPr>
                <p14:cNvContentPartPr/>
                <p14:nvPr/>
              </p14:nvContentPartPr>
              <p14:xfrm>
                <a:off x="848156" y="3912105"/>
                <a:ext cx="291600" cy="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9516" y="3903105"/>
                  <a:ext cx="30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14:cNvPr>
                <p14:cNvContentPartPr/>
                <p14:nvPr/>
              </p14:nvContentPartPr>
              <p14:xfrm>
                <a:off x="825836" y="3846225"/>
                <a:ext cx="114480" cy="159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836" y="3837225"/>
                  <a:ext cx="13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14:cNvPr>
                <p14:cNvContentPartPr/>
                <p14:nvPr/>
              </p14:nvContentPartPr>
              <p14:xfrm>
                <a:off x="1195556" y="3823905"/>
                <a:ext cx="115200" cy="205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6556" y="3815265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14:cNvPr>
                <p14:cNvContentPartPr/>
                <p14:nvPr/>
              </p14:nvContentPartPr>
              <p14:xfrm>
                <a:off x="1376276" y="3930825"/>
                <a:ext cx="9360" cy="196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67636" y="3921825"/>
                  <a:ext cx="27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5998D-2219-4C7E-A809-C91BB1A6B4DE}"/>
              </a:ext>
            </a:extLst>
          </p:cNvPr>
          <p:cNvGrpSpPr/>
          <p:nvPr/>
        </p:nvGrpSpPr>
        <p:grpSpPr>
          <a:xfrm>
            <a:off x="392756" y="4312065"/>
            <a:ext cx="902520" cy="358560"/>
            <a:chOff x="392756" y="4312065"/>
            <a:chExt cx="9025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14:cNvPr>
                <p14:cNvContentPartPr/>
                <p14:nvPr/>
              </p14:nvContentPartPr>
              <p14:xfrm>
                <a:off x="392756" y="4312065"/>
                <a:ext cx="162000" cy="255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3756" y="4303065"/>
                  <a:ext cx="179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14:cNvPr>
                <p14:cNvContentPartPr/>
                <p14:nvPr/>
              </p14:nvContentPartPr>
              <p14:xfrm>
                <a:off x="603356" y="4487025"/>
                <a:ext cx="9720" cy="18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4716" y="4478385"/>
                  <a:ext cx="2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14:cNvPr>
                <p14:cNvContentPartPr/>
                <p14:nvPr/>
              </p14:nvContentPartPr>
              <p14:xfrm>
                <a:off x="735116" y="4436265"/>
                <a:ext cx="382320" cy="3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6476" y="4427265"/>
                  <a:ext cx="399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14:cNvPr>
                <p14:cNvContentPartPr/>
                <p14:nvPr/>
              </p14:nvContentPartPr>
              <p14:xfrm>
                <a:off x="707396" y="4345545"/>
                <a:ext cx="191160" cy="160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396" y="4336545"/>
                  <a:ext cx="20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14:cNvPr>
                <p14:cNvContentPartPr/>
                <p14:nvPr/>
              </p14:nvContentPartPr>
              <p14:xfrm>
                <a:off x="1110956" y="4327185"/>
                <a:ext cx="86400" cy="217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1956" y="4318185"/>
                  <a:ext cx="10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14:cNvPr>
                <p14:cNvContentPartPr/>
                <p14:nvPr/>
              </p14:nvContentPartPr>
              <p14:xfrm>
                <a:off x="1222916" y="4501425"/>
                <a:ext cx="72360" cy="103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13916" y="4492425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C9015DD-CC8C-4D79-8EFD-DD8AA48FDE68}"/>
              </a:ext>
            </a:extLst>
          </p:cNvPr>
          <p:cNvGrpSpPr/>
          <p:nvPr/>
        </p:nvGrpSpPr>
        <p:grpSpPr>
          <a:xfrm>
            <a:off x="428036" y="4762785"/>
            <a:ext cx="882000" cy="305280"/>
            <a:chOff x="428036" y="4762785"/>
            <a:chExt cx="8820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14:cNvPr>
                <p14:cNvContentPartPr/>
                <p14:nvPr/>
              </p14:nvContentPartPr>
              <p14:xfrm>
                <a:off x="428036" y="4767825"/>
                <a:ext cx="150840" cy="162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9396" y="4759185"/>
                  <a:ext cx="168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14:cNvPr>
                <p14:cNvContentPartPr/>
                <p14:nvPr/>
              </p14:nvContentPartPr>
              <p14:xfrm>
                <a:off x="597236" y="4921905"/>
                <a:ext cx="86400" cy="112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8596" y="4913265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14:cNvPr>
                <p14:cNvContentPartPr/>
                <p14:nvPr/>
              </p14:nvContentPartPr>
              <p14:xfrm>
                <a:off x="744476" y="4845225"/>
                <a:ext cx="35928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5836" y="4836225"/>
                  <a:ext cx="37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14:cNvPr>
                <p14:cNvContentPartPr/>
                <p14:nvPr/>
              </p14:nvContentPartPr>
              <p14:xfrm>
                <a:off x="744476" y="4779345"/>
                <a:ext cx="173520" cy="141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836" y="4770345"/>
                  <a:ext cx="19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14:cNvPr>
                <p14:cNvContentPartPr/>
                <p14:nvPr/>
              </p14:nvContentPartPr>
              <p14:xfrm>
                <a:off x="1150196" y="4762785"/>
                <a:ext cx="75600" cy="153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1196" y="4753785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14:cNvPr>
                <p14:cNvContentPartPr/>
                <p14:nvPr/>
              </p14:nvContentPartPr>
              <p14:xfrm>
                <a:off x="1235516" y="4815345"/>
                <a:ext cx="74520" cy="163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26876" y="4806705"/>
                  <a:ext cx="9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14:cNvPr>
                <p14:cNvContentPartPr/>
                <p14:nvPr/>
              </p14:nvContentPartPr>
              <p14:xfrm>
                <a:off x="829436" y="5059785"/>
                <a:ext cx="13320" cy="8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0796" y="5051145"/>
                  <a:ext cx="30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D124A0-80C1-4E45-AF99-5081AE2F79FA}"/>
              </a:ext>
            </a:extLst>
          </p:cNvPr>
          <p:cNvGrpSpPr/>
          <p:nvPr/>
        </p:nvGrpSpPr>
        <p:grpSpPr>
          <a:xfrm>
            <a:off x="455396" y="5193705"/>
            <a:ext cx="1024920" cy="421200"/>
            <a:chOff x="455396" y="5193705"/>
            <a:chExt cx="102492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14:cNvPr>
                <p14:cNvContentPartPr/>
                <p14:nvPr/>
              </p14:nvContentPartPr>
              <p14:xfrm>
                <a:off x="838796" y="5193705"/>
                <a:ext cx="13320" cy="13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156" y="5185065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14:cNvPr>
                <p14:cNvContentPartPr/>
                <p14:nvPr/>
              </p14:nvContentPartPr>
              <p14:xfrm>
                <a:off x="455396" y="5337345"/>
                <a:ext cx="118080" cy="218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6396" y="5328345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14:cNvPr>
                <p14:cNvContentPartPr/>
                <p14:nvPr/>
              </p14:nvContentPartPr>
              <p14:xfrm>
                <a:off x="620276" y="5489625"/>
                <a:ext cx="87840" cy="87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1636" y="5480625"/>
                  <a:ext cx="105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14:cNvPr>
                <p14:cNvContentPartPr/>
                <p14:nvPr/>
              </p14:nvContentPartPr>
              <p14:xfrm>
                <a:off x="753836" y="5523825"/>
                <a:ext cx="63000" cy="9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5196" y="5515185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14:cNvPr>
                <p14:cNvContentPartPr/>
                <p14:nvPr/>
              </p14:nvContentPartPr>
              <p14:xfrm>
                <a:off x="857516" y="5476665"/>
                <a:ext cx="360" cy="110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876" y="5467665"/>
                  <a:ext cx="1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14:cNvPr>
                <p14:cNvContentPartPr/>
                <p14:nvPr/>
              </p14:nvContentPartPr>
              <p14:xfrm>
                <a:off x="952196" y="5475945"/>
                <a:ext cx="238320" cy="20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3196" y="5467305"/>
                  <a:ext cx="255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14:cNvPr>
                <p14:cNvContentPartPr/>
                <p14:nvPr/>
              </p14:nvContentPartPr>
              <p14:xfrm>
                <a:off x="948236" y="5401425"/>
                <a:ext cx="113040" cy="167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39596" y="5392425"/>
                  <a:ext cx="13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14:cNvPr>
                <p14:cNvContentPartPr/>
                <p14:nvPr/>
              </p14:nvContentPartPr>
              <p14:xfrm>
                <a:off x="1225076" y="5408625"/>
                <a:ext cx="131760" cy="169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16436" y="5399985"/>
                  <a:ext cx="149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14:cNvPr>
                <p14:cNvContentPartPr/>
                <p14:nvPr/>
              </p14:nvContentPartPr>
              <p14:xfrm>
                <a:off x="1375916" y="5518425"/>
                <a:ext cx="104400" cy="9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67276" y="5509425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14:cNvPr>
              <p14:cNvContentPartPr/>
              <p14:nvPr/>
            </p14:nvContentPartPr>
            <p14:xfrm>
              <a:off x="3552836" y="4354545"/>
              <a:ext cx="3859200" cy="85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99196" y="4246545"/>
                <a:ext cx="396684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3A71341-4661-49AE-9D3D-20F7A3BF5E62}"/>
              </a:ext>
            </a:extLst>
          </p:cNvPr>
          <p:cNvGrpSpPr/>
          <p:nvPr/>
        </p:nvGrpSpPr>
        <p:grpSpPr>
          <a:xfrm>
            <a:off x="366476" y="2807985"/>
            <a:ext cx="1258920" cy="540360"/>
            <a:chOff x="366476" y="2807985"/>
            <a:chExt cx="125892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14:cNvPr>
                <p14:cNvContentPartPr/>
                <p14:nvPr/>
              </p14:nvContentPartPr>
              <p14:xfrm>
                <a:off x="366476" y="2807985"/>
                <a:ext cx="1113840" cy="19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7836" y="2798985"/>
                  <a:ext cx="1131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14:cNvPr>
                <p14:cNvContentPartPr/>
                <p14:nvPr/>
              </p14:nvContentPartPr>
              <p14:xfrm>
                <a:off x="498956" y="3077265"/>
                <a:ext cx="93600" cy="196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956" y="3068625"/>
                  <a:ext cx="11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14:cNvPr>
                <p14:cNvContentPartPr/>
                <p14:nvPr/>
              </p14:nvContentPartPr>
              <p14:xfrm>
                <a:off x="499676" y="3176985"/>
                <a:ext cx="92880" cy="28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676" y="3168345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14:cNvPr>
                <p14:cNvContentPartPr/>
                <p14:nvPr/>
              </p14:nvContentPartPr>
              <p14:xfrm>
                <a:off x="639356" y="3128025"/>
                <a:ext cx="113400" cy="216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356" y="3119385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14:cNvPr>
                <p14:cNvContentPartPr/>
                <p14:nvPr/>
              </p14:nvContentPartPr>
              <p14:xfrm>
                <a:off x="791636" y="3265545"/>
                <a:ext cx="89640" cy="82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2996" y="3256905"/>
                  <a:ext cx="107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14:cNvPr>
                <p14:cNvContentPartPr/>
                <p14:nvPr/>
              </p14:nvContentPartPr>
              <p14:xfrm>
                <a:off x="936356" y="3204705"/>
                <a:ext cx="14760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7716" y="3196065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14:cNvPr>
                <p14:cNvContentPartPr/>
                <p14:nvPr/>
              </p14:nvContentPartPr>
              <p14:xfrm>
                <a:off x="961556" y="3251865"/>
                <a:ext cx="134280" cy="10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52556" y="3242865"/>
                  <a:ext cx="151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14:cNvPr>
                <p14:cNvContentPartPr/>
                <p14:nvPr/>
              </p14:nvContentPartPr>
              <p14:xfrm>
                <a:off x="986756" y="3120105"/>
                <a:ext cx="41040" cy="180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7756" y="3111465"/>
                  <a:ext cx="5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14:cNvPr>
                <p14:cNvContentPartPr/>
                <p14:nvPr/>
              </p14:nvContentPartPr>
              <p14:xfrm>
                <a:off x="1169636" y="3138825"/>
                <a:ext cx="84240" cy="104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60996" y="3130185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14:cNvPr>
                <p14:cNvContentPartPr/>
                <p14:nvPr/>
              </p14:nvContentPartPr>
              <p14:xfrm>
                <a:off x="1215716" y="3025785"/>
                <a:ext cx="60840" cy="233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07076" y="3017145"/>
                  <a:ext cx="7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14:cNvPr>
                <p14:cNvContentPartPr/>
                <p14:nvPr/>
              </p14:nvContentPartPr>
              <p14:xfrm>
                <a:off x="1297796" y="3218745"/>
                <a:ext cx="104400" cy="10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289156" y="3209745"/>
                  <a:ext cx="12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14:cNvPr>
                <p14:cNvContentPartPr/>
                <p14:nvPr/>
              </p14:nvContentPartPr>
              <p14:xfrm>
                <a:off x="1403276" y="3092385"/>
                <a:ext cx="94680" cy="163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394276" y="3083745"/>
                  <a:ext cx="112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14:cNvPr>
                <p14:cNvContentPartPr/>
                <p14:nvPr/>
              </p14:nvContentPartPr>
              <p14:xfrm>
                <a:off x="1541876" y="3234585"/>
                <a:ext cx="83520" cy="79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33236" y="3225945"/>
                  <a:ext cx="1011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5690473-1834-4F17-BB38-E655F053F4D2}"/>
              </a:ext>
            </a:extLst>
          </p:cNvPr>
          <p:cNvGrpSpPr/>
          <p:nvPr/>
        </p:nvGrpSpPr>
        <p:grpSpPr>
          <a:xfrm>
            <a:off x="3072956" y="6179745"/>
            <a:ext cx="514800" cy="355680"/>
            <a:chOff x="3072956" y="6179745"/>
            <a:chExt cx="5148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14:cNvPr>
                <p14:cNvContentPartPr/>
                <p14:nvPr/>
              </p14:nvContentPartPr>
              <p14:xfrm>
                <a:off x="3129476" y="6179745"/>
                <a:ext cx="420120" cy="99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20476" y="6170745"/>
                  <a:ext cx="437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14:cNvPr>
                <p14:cNvContentPartPr/>
                <p14:nvPr/>
              </p14:nvContentPartPr>
              <p14:xfrm>
                <a:off x="3072956" y="6364065"/>
                <a:ext cx="186840" cy="145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63956" y="6355065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14:cNvPr>
                <p14:cNvContentPartPr/>
                <p14:nvPr/>
              </p14:nvContentPartPr>
              <p14:xfrm>
                <a:off x="3270596" y="6410145"/>
                <a:ext cx="142200" cy="125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61956" y="6401505"/>
                  <a:ext cx="15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14:cNvPr>
                <p14:cNvContentPartPr/>
                <p14:nvPr/>
              </p14:nvContentPartPr>
              <p14:xfrm>
                <a:off x="3270956" y="6472425"/>
                <a:ext cx="129240" cy="3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62316" y="6463425"/>
                  <a:ext cx="146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14:cNvPr>
                <p14:cNvContentPartPr/>
                <p14:nvPr/>
              </p14:nvContentPartPr>
              <p14:xfrm>
                <a:off x="3486596" y="6392865"/>
                <a:ext cx="101160" cy="123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77596" y="6384225"/>
                  <a:ext cx="1188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E6BB56-6CB6-4007-B282-D15CBFE693A9}"/>
              </a:ext>
            </a:extLst>
          </p:cNvPr>
          <p:cNvGrpSpPr/>
          <p:nvPr/>
        </p:nvGrpSpPr>
        <p:grpSpPr>
          <a:xfrm>
            <a:off x="3806636" y="6205305"/>
            <a:ext cx="1642680" cy="543600"/>
            <a:chOff x="3806636" y="6205305"/>
            <a:chExt cx="164268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14:cNvPr>
                <p14:cNvContentPartPr/>
                <p14:nvPr/>
              </p14:nvContentPartPr>
              <p14:xfrm>
                <a:off x="3806636" y="6205305"/>
                <a:ext cx="1249560" cy="145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97636" y="6196665"/>
                  <a:ext cx="126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14:cNvPr>
                <p14:cNvContentPartPr/>
                <p14:nvPr/>
              </p14:nvContentPartPr>
              <p14:xfrm>
                <a:off x="4006436" y="6427425"/>
                <a:ext cx="106200" cy="145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97436" y="6418785"/>
                  <a:ext cx="12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14:cNvPr>
                <p14:cNvContentPartPr/>
                <p14:nvPr/>
              </p14:nvContentPartPr>
              <p14:xfrm>
                <a:off x="4081676" y="6400785"/>
                <a:ext cx="9720" cy="34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72676" y="6391785"/>
                  <a:ext cx="2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14:cNvPr>
                <p14:cNvContentPartPr/>
                <p14:nvPr/>
              </p14:nvContentPartPr>
              <p14:xfrm>
                <a:off x="4156916" y="6467745"/>
                <a:ext cx="457200" cy="11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47916" y="6458745"/>
                  <a:ext cx="474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14:cNvPr>
                <p14:cNvContentPartPr/>
                <p14:nvPr/>
              </p14:nvContentPartPr>
              <p14:xfrm>
                <a:off x="4684676" y="6397545"/>
                <a:ext cx="443880" cy="164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76036" y="6388905"/>
                  <a:ext cx="461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14:cNvPr>
                <p14:cNvContentPartPr/>
                <p14:nvPr/>
              </p14:nvContentPartPr>
              <p14:xfrm>
                <a:off x="5184716" y="6504465"/>
                <a:ext cx="3960" cy="9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76076" y="6495825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14:cNvPr>
                <p14:cNvContentPartPr/>
                <p14:nvPr/>
              </p14:nvContentPartPr>
              <p14:xfrm>
                <a:off x="5316476" y="6447225"/>
                <a:ext cx="132840" cy="301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7476" y="6438225"/>
                  <a:ext cx="1504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07414D0-33C3-43D3-9B76-DECBE3363D5A}"/>
              </a:ext>
            </a:extLst>
          </p:cNvPr>
          <p:cNvGrpSpPr/>
          <p:nvPr/>
        </p:nvGrpSpPr>
        <p:grpSpPr>
          <a:xfrm>
            <a:off x="4110116" y="6683745"/>
            <a:ext cx="623880" cy="124200"/>
            <a:chOff x="4110116" y="6683745"/>
            <a:chExt cx="62388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14:cNvPr>
                <p14:cNvContentPartPr/>
                <p14:nvPr/>
              </p14:nvContentPartPr>
              <p14:xfrm>
                <a:off x="4110116" y="6683745"/>
                <a:ext cx="75960" cy="124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101476" y="6674745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14:cNvPr>
                <p14:cNvContentPartPr/>
                <p14:nvPr/>
              </p14:nvContentPartPr>
              <p14:xfrm>
                <a:off x="4232156" y="6705705"/>
                <a:ext cx="168480" cy="81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223516" y="6697065"/>
                  <a:ext cx="18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14:cNvPr>
                <p14:cNvContentPartPr/>
                <p14:nvPr/>
              </p14:nvContentPartPr>
              <p14:xfrm>
                <a:off x="4429076" y="6688065"/>
                <a:ext cx="171360" cy="109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0436" y="667906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14:cNvPr>
                <p14:cNvContentPartPr/>
                <p14:nvPr/>
              </p14:nvContentPartPr>
              <p14:xfrm>
                <a:off x="4722476" y="6726945"/>
                <a:ext cx="11520" cy="4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3836" y="6717945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3792030-CAF1-42B4-901F-16F8D6E14E15}"/>
              </a:ext>
            </a:extLst>
          </p:cNvPr>
          <p:cNvGrpSpPr/>
          <p:nvPr/>
        </p:nvGrpSpPr>
        <p:grpSpPr>
          <a:xfrm>
            <a:off x="5502236" y="2003745"/>
            <a:ext cx="3095280" cy="1043640"/>
            <a:chOff x="5502236" y="2003745"/>
            <a:chExt cx="3095280" cy="10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14:cNvPr>
                <p14:cNvContentPartPr/>
                <p14:nvPr/>
              </p14:nvContentPartPr>
              <p14:xfrm>
                <a:off x="5502236" y="2129025"/>
                <a:ext cx="175680" cy="918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3596" y="2120025"/>
                  <a:ext cx="19332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14:cNvPr>
                <p14:cNvContentPartPr/>
                <p14:nvPr/>
              </p14:nvContentPartPr>
              <p14:xfrm>
                <a:off x="5937476" y="2130105"/>
                <a:ext cx="102960" cy="165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8836" y="2121465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14:cNvPr>
                <p14:cNvContentPartPr/>
                <p14:nvPr/>
              </p14:nvContentPartPr>
              <p14:xfrm>
                <a:off x="6090476" y="2175825"/>
                <a:ext cx="301320" cy="107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1476" y="2166825"/>
                  <a:ext cx="31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14:cNvPr>
                <p14:cNvContentPartPr/>
                <p14:nvPr/>
              </p14:nvContentPartPr>
              <p14:xfrm>
                <a:off x="6543356" y="2116065"/>
                <a:ext cx="329760" cy="46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4356" y="2107065"/>
                  <a:ext cx="347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14:cNvPr>
                <p14:cNvContentPartPr/>
                <p14:nvPr/>
              </p14:nvContentPartPr>
              <p14:xfrm>
                <a:off x="6834236" y="2091585"/>
                <a:ext cx="83160" cy="105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5596" y="2082945"/>
                  <a:ext cx="10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14:cNvPr>
                <p14:cNvContentPartPr/>
                <p14:nvPr/>
              </p14:nvContentPartPr>
              <p14:xfrm>
                <a:off x="6985796" y="2087985"/>
                <a:ext cx="110880" cy="38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7156" y="2078985"/>
                  <a:ext cx="128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14:cNvPr>
                <p14:cNvContentPartPr/>
                <p14:nvPr/>
              </p14:nvContentPartPr>
              <p14:xfrm>
                <a:off x="7280636" y="2054865"/>
                <a:ext cx="326160" cy="465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996" y="2046225"/>
                  <a:ext cx="343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14:cNvPr>
                <p14:cNvContentPartPr/>
                <p14:nvPr/>
              </p14:nvContentPartPr>
              <p14:xfrm>
                <a:off x="7738916" y="2003745"/>
                <a:ext cx="831600" cy="23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0276" y="1995105"/>
                  <a:ext cx="84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14:cNvPr>
                <p14:cNvContentPartPr/>
                <p14:nvPr/>
              </p14:nvContentPartPr>
              <p14:xfrm>
                <a:off x="6037556" y="2510625"/>
                <a:ext cx="754920" cy="27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8556" y="2501625"/>
                  <a:ext cx="772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14:cNvPr>
                <p14:cNvContentPartPr/>
                <p14:nvPr/>
              </p14:nvContentPartPr>
              <p14:xfrm>
                <a:off x="6910196" y="2526105"/>
                <a:ext cx="460080" cy="407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1556" y="2517465"/>
                  <a:ext cx="477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14:cNvPr>
                <p14:cNvContentPartPr/>
                <p14:nvPr/>
              </p14:nvContentPartPr>
              <p14:xfrm>
                <a:off x="7473236" y="2505225"/>
                <a:ext cx="295920" cy="44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64596" y="2496225"/>
                  <a:ext cx="313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14:cNvPr>
                <p14:cNvContentPartPr/>
                <p14:nvPr/>
              </p14:nvContentPartPr>
              <p14:xfrm>
                <a:off x="7748636" y="2539065"/>
                <a:ext cx="86400" cy="8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996" y="2530425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14:cNvPr>
                <p14:cNvContentPartPr/>
                <p14:nvPr/>
              </p14:nvContentPartPr>
              <p14:xfrm>
                <a:off x="7857716" y="2512065"/>
                <a:ext cx="402480" cy="109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8716" y="2503065"/>
                  <a:ext cx="420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14:cNvPr>
                <p14:cNvContentPartPr/>
                <p14:nvPr/>
              </p14:nvContentPartPr>
              <p14:xfrm>
                <a:off x="8227076" y="2384985"/>
                <a:ext cx="2520" cy="57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18436" y="2375985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14:cNvPr>
                <p14:cNvContentPartPr/>
                <p14:nvPr/>
              </p14:nvContentPartPr>
              <p14:xfrm>
                <a:off x="8285036" y="2514225"/>
                <a:ext cx="215640" cy="11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6396" y="2505225"/>
                  <a:ext cx="23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14:cNvPr>
                <p14:cNvContentPartPr/>
                <p14:nvPr/>
              </p14:nvContentPartPr>
              <p14:xfrm>
                <a:off x="8597156" y="2516745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8156" y="2508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14:cNvPr>
              <p14:cNvContentPartPr/>
              <p14:nvPr/>
            </p14:nvContentPartPr>
            <p14:xfrm>
              <a:off x="834836" y="4147905"/>
              <a:ext cx="362520" cy="452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5836" y="4139265"/>
                <a:ext cx="380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14:cNvPr>
              <p14:cNvContentPartPr/>
              <p14:nvPr/>
            </p14:nvContentPartPr>
            <p14:xfrm>
              <a:off x="7740356" y="6193065"/>
              <a:ext cx="319320" cy="383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1716" y="6184425"/>
                <a:ext cx="336960" cy="40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97AEB-7558-40FE-8C27-ADA1004EBB83}"/>
              </a:ext>
            </a:extLst>
          </p:cNvPr>
          <p:cNvGrpSpPr/>
          <p:nvPr/>
        </p:nvGrpSpPr>
        <p:grpSpPr>
          <a:xfrm>
            <a:off x="290876" y="3836505"/>
            <a:ext cx="981720" cy="718560"/>
            <a:chOff x="290876" y="3836505"/>
            <a:chExt cx="98172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14:cNvPr>
                <p14:cNvContentPartPr/>
                <p14:nvPr/>
              </p14:nvContentPartPr>
              <p14:xfrm>
                <a:off x="290876" y="4030185"/>
                <a:ext cx="478080" cy="37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76" y="4021185"/>
                  <a:ext cx="495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14:cNvPr>
                <p14:cNvContentPartPr/>
                <p14:nvPr/>
              </p14:nvContentPartPr>
              <p14:xfrm>
                <a:off x="658796" y="4137825"/>
                <a:ext cx="79920" cy="14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796" y="412882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14:cNvPr>
                <p14:cNvContentPartPr/>
                <p14:nvPr/>
              </p14:nvContentPartPr>
              <p14:xfrm>
                <a:off x="746276" y="3948825"/>
                <a:ext cx="278640" cy="20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636" y="3940185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14:cNvPr>
                <p14:cNvContentPartPr/>
                <p14:nvPr/>
              </p14:nvContentPartPr>
              <p14:xfrm>
                <a:off x="961556" y="3836505"/>
                <a:ext cx="68400" cy="8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556" y="3827505"/>
                  <a:ext cx="86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14:cNvPr>
                <p14:cNvContentPartPr/>
                <p14:nvPr/>
              </p14:nvContentPartPr>
              <p14:xfrm>
                <a:off x="1073876" y="3869985"/>
                <a:ext cx="16200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5236" y="3861345"/>
                  <a:ext cx="179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14:cNvPr>
                <p14:cNvContentPartPr/>
                <p14:nvPr/>
              </p14:nvContentPartPr>
              <p14:xfrm>
                <a:off x="664196" y="4034505"/>
                <a:ext cx="608400" cy="331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556" y="4025865"/>
                  <a:ext cx="626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14:cNvPr>
                <p14:cNvContentPartPr/>
                <p14:nvPr/>
              </p14:nvContentPartPr>
              <p14:xfrm>
                <a:off x="555116" y="4107945"/>
                <a:ext cx="467640" cy="447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476" y="4098945"/>
                  <a:ext cx="48528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896C3-0B92-46AD-92F3-4733B87EE903}"/>
              </a:ext>
            </a:extLst>
          </p:cNvPr>
          <p:cNvGrpSpPr/>
          <p:nvPr/>
        </p:nvGrpSpPr>
        <p:grpSpPr>
          <a:xfrm>
            <a:off x="226436" y="848505"/>
            <a:ext cx="1145160" cy="586080"/>
            <a:chOff x="226436" y="848505"/>
            <a:chExt cx="114516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14:cNvPr>
                <p14:cNvContentPartPr/>
                <p14:nvPr/>
              </p14:nvContentPartPr>
              <p14:xfrm>
                <a:off x="226436" y="970905"/>
                <a:ext cx="107280" cy="38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436" y="962265"/>
                  <a:ext cx="124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14:cNvPr>
                <p14:cNvContentPartPr/>
                <p14:nvPr/>
              </p14:nvContentPartPr>
              <p14:xfrm>
                <a:off x="348476" y="1055505"/>
                <a:ext cx="83520" cy="260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836" y="1046865"/>
                  <a:ext cx="101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14:cNvPr>
                <p14:cNvContentPartPr/>
                <p14:nvPr/>
              </p14:nvContentPartPr>
              <p14:xfrm>
                <a:off x="433436" y="1151625"/>
                <a:ext cx="250200" cy="28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436" y="1142625"/>
                  <a:ext cx="267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14:cNvPr>
                <p14:cNvContentPartPr/>
                <p14:nvPr/>
              </p14:nvContentPartPr>
              <p14:xfrm>
                <a:off x="622076" y="1110585"/>
                <a:ext cx="95400" cy="86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076" y="1101585"/>
                  <a:ext cx="113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14:cNvPr>
                <p14:cNvContentPartPr/>
                <p14:nvPr/>
              </p14:nvContentPartPr>
              <p14:xfrm>
                <a:off x="727196" y="1029225"/>
                <a:ext cx="132840" cy="12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556" y="1020225"/>
                  <a:ext cx="15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14:cNvPr>
                <p14:cNvContentPartPr/>
                <p14:nvPr/>
              </p14:nvContentPartPr>
              <p14:xfrm>
                <a:off x="886316" y="891345"/>
                <a:ext cx="380160" cy="234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7316" y="882345"/>
                  <a:ext cx="39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14:cNvPr>
                <p14:cNvContentPartPr/>
                <p14:nvPr/>
              </p14:nvContentPartPr>
              <p14:xfrm>
                <a:off x="1239836" y="912585"/>
                <a:ext cx="56520" cy="4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1196" y="903585"/>
                  <a:ext cx="74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14:cNvPr>
                <p14:cNvContentPartPr/>
                <p14:nvPr/>
              </p14:nvContentPartPr>
              <p14:xfrm>
                <a:off x="1271516" y="848505"/>
                <a:ext cx="100080" cy="27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2516" y="839505"/>
                  <a:ext cx="11772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8" y="382634"/>
            <a:ext cx="8636715" cy="293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47" y="3320143"/>
            <a:ext cx="7064305" cy="3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725269"/>
            <a:ext cx="8447314" cy="50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76</cp:revision>
  <dcterms:created xsi:type="dcterms:W3CDTF">2024-07-22T19:46:39Z</dcterms:created>
  <dcterms:modified xsi:type="dcterms:W3CDTF">2024-10-17T09:10:22Z</dcterms:modified>
</cp:coreProperties>
</file>